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455" r:id="rId2"/>
    <p:sldId id="804" r:id="rId3"/>
    <p:sldId id="750" r:id="rId4"/>
    <p:sldId id="259" r:id="rId5"/>
    <p:sldId id="568" r:id="rId6"/>
    <p:sldId id="569" r:id="rId7"/>
    <p:sldId id="570" r:id="rId8"/>
    <p:sldId id="779" r:id="rId9"/>
    <p:sldId id="571" r:id="rId10"/>
    <p:sldId id="456" r:id="rId11"/>
    <p:sldId id="805" r:id="rId12"/>
    <p:sldId id="778" r:id="rId13"/>
    <p:sldId id="333" r:id="rId14"/>
    <p:sldId id="332" r:id="rId15"/>
    <p:sldId id="780" r:id="rId16"/>
    <p:sldId id="782" r:id="rId17"/>
    <p:sldId id="559" r:id="rId18"/>
    <p:sldId id="802" r:id="rId19"/>
    <p:sldId id="560" r:id="rId20"/>
    <p:sldId id="803" r:id="rId21"/>
    <p:sldId id="786" r:id="rId22"/>
    <p:sldId id="783" r:id="rId23"/>
    <p:sldId id="787" r:id="rId24"/>
    <p:sldId id="800" r:id="rId25"/>
    <p:sldId id="772" r:id="rId26"/>
    <p:sldId id="788" r:id="rId27"/>
    <p:sldId id="789" r:id="rId28"/>
    <p:sldId id="790" r:id="rId29"/>
    <p:sldId id="801" r:id="rId30"/>
    <p:sldId id="791" r:id="rId31"/>
    <p:sldId id="558" r:id="rId32"/>
    <p:sldId id="792" r:id="rId33"/>
    <p:sldId id="770" r:id="rId34"/>
    <p:sldId id="771" r:id="rId35"/>
    <p:sldId id="793" r:id="rId36"/>
    <p:sldId id="633" r:id="rId37"/>
    <p:sldId id="773" r:id="rId38"/>
    <p:sldId id="795" r:id="rId39"/>
    <p:sldId id="794" r:id="rId40"/>
    <p:sldId id="757" r:id="rId41"/>
    <p:sldId id="768" r:id="rId42"/>
    <p:sldId id="759" r:id="rId43"/>
    <p:sldId id="806" r:id="rId44"/>
    <p:sldId id="760" r:id="rId45"/>
    <p:sldId id="765" r:id="rId46"/>
    <p:sldId id="766" r:id="rId47"/>
    <p:sldId id="767" r:id="rId48"/>
    <p:sldId id="798" r:id="rId49"/>
    <p:sldId id="561" r:id="rId50"/>
    <p:sldId id="797" r:id="rId51"/>
    <p:sldId id="751" r:id="rId52"/>
    <p:sldId id="752" r:id="rId53"/>
    <p:sldId id="799" r:id="rId54"/>
    <p:sldId id="55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6D6F"/>
    <a:srgbClr val="EEB66B"/>
    <a:srgbClr val="254B56"/>
    <a:srgbClr val="758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D07B4A-3FCD-49DD-BA87-CA3FA68460E3}" v="2" dt="2023-11-20T16:44:15.4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Talal Saleh Alshihayb" userId="8b043d94-c3bc-4766-b109-9fc93264eb2d" providerId="ADAL" clId="{5CD07B4A-3FCD-49DD-BA87-CA3FA68460E3}"/>
    <pc:docChg chg="undo custSel modSld">
      <pc:chgData name="Dr. Talal Saleh Alshihayb" userId="8b043d94-c3bc-4766-b109-9fc93264eb2d" providerId="ADAL" clId="{5CD07B4A-3FCD-49DD-BA87-CA3FA68460E3}" dt="2023-11-22T10:50:46.926" v="279" actId="404"/>
      <pc:docMkLst>
        <pc:docMk/>
      </pc:docMkLst>
      <pc:sldChg chg="modSp mod">
        <pc:chgData name="Dr. Talal Saleh Alshihayb" userId="8b043d94-c3bc-4766-b109-9fc93264eb2d" providerId="ADAL" clId="{5CD07B4A-3FCD-49DD-BA87-CA3FA68460E3}" dt="2023-11-20T21:14:35.257" v="276" actId="255"/>
        <pc:sldMkLst>
          <pc:docMk/>
          <pc:sldMk cId="2972349643" sldId="259"/>
        </pc:sldMkLst>
        <pc:spChg chg="mod">
          <ac:chgData name="Dr. Talal Saleh Alshihayb" userId="8b043d94-c3bc-4766-b109-9fc93264eb2d" providerId="ADAL" clId="{5CD07B4A-3FCD-49DD-BA87-CA3FA68460E3}" dt="2023-11-20T21:14:35.257" v="276" actId="255"/>
          <ac:spMkLst>
            <pc:docMk/>
            <pc:sldMk cId="2972349643" sldId="259"/>
            <ac:spMk id="3" creationId="{C48EBCF3-9263-43D3-96BA-CF39CC27EE58}"/>
          </ac:spMkLst>
        </pc:spChg>
      </pc:sldChg>
      <pc:sldChg chg="addSp delSp modSp mod">
        <pc:chgData name="Dr. Talal Saleh Alshihayb" userId="8b043d94-c3bc-4766-b109-9fc93264eb2d" providerId="ADAL" clId="{5CD07B4A-3FCD-49DD-BA87-CA3FA68460E3}" dt="2023-11-22T10:50:46.926" v="279" actId="404"/>
        <pc:sldMkLst>
          <pc:docMk/>
          <pc:sldMk cId="1929648928" sldId="455"/>
        </pc:sldMkLst>
        <pc:spChg chg="mod">
          <ac:chgData name="Dr. Talal Saleh Alshihayb" userId="8b043d94-c3bc-4766-b109-9fc93264eb2d" providerId="ADAL" clId="{5CD07B4A-3FCD-49DD-BA87-CA3FA68460E3}" dt="2023-11-20T16:45:16.359" v="12" actId="207"/>
          <ac:spMkLst>
            <pc:docMk/>
            <pc:sldMk cId="1929648928" sldId="455"/>
            <ac:spMk id="2" creationId="{8D4D7CA5-E776-45DC-8A6F-61F81BE0ACA9}"/>
          </ac:spMkLst>
        </pc:spChg>
        <pc:spChg chg="add del">
          <ac:chgData name="Dr. Talal Saleh Alshihayb" userId="8b043d94-c3bc-4766-b109-9fc93264eb2d" providerId="ADAL" clId="{5CD07B4A-3FCD-49DD-BA87-CA3FA68460E3}" dt="2023-11-20T16:44:10.680" v="5" actId="478"/>
          <ac:spMkLst>
            <pc:docMk/>
            <pc:sldMk cId="1929648928" sldId="455"/>
            <ac:spMk id="3" creationId="{35C1F8C3-0544-41D9-8002-87D4C6DBA6D6}"/>
          </ac:spMkLst>
        </pc:spChg>
        <pc:spChg chg="del">
          <ac:chgData name="Dr. Talal Saleh Alshihayb" userId="8b043d94-c3bc-4766-b109-9fc93264eb2d" providerId="ADAL" clId="{5CD07B4A-3FCD-49DD-BA87-CA3FA68460E3}" dt="2023-11-20T16:44:15.178" v="7" actId="478"/>
          <ac:spMkLst>
            <pc:docMk/>
            <pc:sldMk cId="1929648928" sldId="455"/>
            <ac:spMk id="8" creationId="{3020DE8D-E33C-47D7-8C72-0C3093FD020C}"/>
          </ac:spMkLst>
        </pc:spChg>
        <pc:spChg chg="add del mod">
          <ac:chgData name="Dr. Talal Saleh Alshihayb" userId="8b043d94-c3bc-4766-b109-9fc93264eb2d" providerId="ADAL" clId="{5CD07B4A-3FCD-49DD-BA87-CA3FA68460E3}" dt="2023-11-20T16:44:01.428" v="4" actId="478"/>
          <ac:spMkLst>
            <pc:docMk/>
            <pc:sldMk cId="1929648928" sldId="455"/>
            <ac:spMk id="9" creationId="{9C68811F-72EC-5294-4829-A01692E04185}"/>
          </ac:spMkLst>
        </pc:spChg>
        <pc:spChg chg="add del mod">
          <ac:chgData name="Dr. Talal Saleh Alshihayb" userId="8b043d94-c3bc-4766-b109-9fc93264eb2d" providerId="ADAL" clId="{5CD07B4A-3FCD-49DD-BA87-CA3FA68460E3}" dt="2023-11-20T16:44:12.976" v="6" actId="478"/>
          <ac:spMkLst>
            <pc:docMk/>
            <pc:sldMk cId="1929648928" sldId="455"/>
            <ac:spMk id="11" creationId="{A418900A-362F-EDF1-7377-8B20865918EC}"/>
          </ac:spMkLst>
        </pc:spChg>
        <pc:spChg chg="add mod">
          <ac:chgData name="Dr. Talal Saleh Alshihayb" userId="8b043d94-c3bc-4766-b109-9fc93264eb2d" providerId="ADAL" clId="{5CD07B4A-3FCD-49DD-BA87-CA3FA68460E3}" dt="2023-11-22T10:50:46.926" v="279" actId="404"/>
          <ac:spMkLst>
            <pc:docMk/>
            <pc:sldMk cId="1929648928" sldId="455"/>
            <ac:spMk id="12" creationId="{E6099498-9ECF-703A-2CE4-702F4C966847}"/>
          </ac:spMkLst>
        </pc:spChg>
        <pc:spChg chg="add mod">
          <ac:chgData name="Dr. Talal Saleh Alshihayb" userId="8b043d94-c3bc-4766-b109-9fc93264eb2d" providerId="ADAL" clId="{5CD07B4A-3FCD-49DD-BA87-CA3FA68460E3}" dt="2023-11-20T16:44:15.433" v="8"/>
          <ac:spMkLst>
            <pc:docMk/>
            <pc:sldMk cId="1929648928" sldId="455"/>
            <ac:spMk id="13" creationId="{07D63D6B-28FC-46D7-975E-4B1C9C5CA1A0}"/>
          </ac:spMkLst>
        </pc:spChg>
        <pc:spChg chg="add mod">
          <ac:chgData name="Dr. Talal Saleh Alshihayb" userId="8b043d94-c3bc-4766-b109-9fc93264eb2d" providerId="ADAL" clId="{5CD07B4A-3FCD-49DD-BA87-CA3FA68460E3}" dt="2023-11-22T10:50:42.943" v="278" actId="20577"/>
          <ac:spMkLst>
            <pc:docMk/>
            <pc:sldMk cId="1929648928" sldId="455"/>
            <ac:spMk id="14" creationId="{1EB7D21F-095A-6039-CA76-552E96FD1851}"/>
          </ac:spMkLst>
        </pc:spChg>
        <pc:picChg chg="add mod">
          <ac:chgData name="Dr. Talal Saleh Alshihayb" userId="8b043d94-c3bc-4766-b109-9fc93264eb2d" providerId="ADAL" clId="{5CD07B4A-3FCD-49DD-BA87-CA3FA68460E3}" dt="2023-11-20T16:43:55.544" v="0"/>
          <ac:picMkLst>
            <pc:docMk/>
            <pc:sldMk cId="1929648928" sldId="455"/>
            <ac:picMk id="5" creationId="{3368838A-4B64-948D-8179-AD283EA095C7}"/>
          </ac:picMkLst>
        </pc:picChg>
      </pc:sldChg>
    </pc:docChg>
  </pc:docChgLst>
  <pc:docChgLst>
    <pc:chgData name="Dr. Talal Saleh Alshihayb" userId="8b043d94-c3bc-4766-b109-9fc93264eb2d" providerId="ADAL" clId="{281A13C7-F1B7-4AE8-AFF6-E90A7EB2698C}"/>
    <pc:docChg chg="custSel delSld modSld">
      <pc:chgData name="Dr. Talal Saleh Alshihayb" userId="8b043d94-c3bc-4766-b109-9fc93264eb2d" providerId="ADAL" clId="{281A13C7-F1B7-4AE8-AFF6-E90A7EB2698C}" dt="2022-10-27T12:36:40.795" v="42" actId="47"/>
      <pc:docMkLst>
        <pc:docMk/>
      </pc:docMkLst>
      <pc:sldChg chg="del">
        <pc:chgData name="Dr. Talal Saleh Alshihayb" userId="8b043d94-c3bc-4766-b109-9fc93264eb2d" providerId="ADAL" clId="{281A13C7-F1B7-4AE8-AFF6-E90A7EB2698C}" dt="2022-10-27T12:36:40.795" v="42" actId="47"/>
        <pc:sldMkLst>
          <pc:docMk/>
          <pc:sldMk cId="1689878293" sldId="257"/>
        </pc:sldMkLst>
      </pc:sldChg>
      <pc:sldChg chg="modSp mod">
        <pc:chgData name="Dr. Talal Saleh Alshihayb" userId="8b043d94-c3bc-4766-b109-9fc93264eb2d" providerId="ADAL" clId="{281A13C7-F1B7-4AE8-AFF6-E90A7EB2698C}" dt="2022-10-27T12:36:24.731" v="41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281A13C7-F1B7-4AE8-AFF6-E90A7EB2698C}" dt="2022-10-27T12:36:24.731" v="41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Dr. Talal Saleh Alshihayb" userId="8b043d94-c3bc-4766-b109-9fc93264eb2d" providerId="ADAL" clId="{281A13C7-F1B7-4AE8-AFF6-E90A7EB2698C}" dt="2022-10-27T12:36:17.480" v="8" actId="20577"/>
          <ac:spMkLst>
            <pc:docMk/>
            <pc:sldMk cId="1929648928" sldId="455"/>
            <ac:spMk id="4" creationId="{60E2B75C-4B13-4D3B-82DD-4B19CC839190}"/>
          </ac:spMkLst>
        </pc:spChg>
      </pc:sldChg>
    </pc:docChg>
  </pc:docChgLst>
  <pc:docChgLst>
    <pc:chgData name="Alshihayb, Talal Saleh" userId="7963d262-8874-472d-9935-1faf07e635eb" providerId="ADAL" clId="{9A806DF2-8801-46A9-B35F-13DC894D5560}"/>
    <pc:docChg chg="modSld">
      <pc:chgData name="Alshihayb, Talal Saleh" userId="7963d262-8874-472d-9935-1faf07e635eb" providerId="ADAL" clId="{9A806DF2-8801-46A9-B35F-13DC894D5560}" dt="2022-10-27T12:34:33.072" v="23" actId="20577"/>
      <pc:docMkLst>
        <pc:docMk/>
      </pc:docMkLst>
      <pc:sldChg chg="modSp mod">
        <pc:chgData name="Alshihayb, Talal Saleh" userId="7963d262-8874-472d-9935-1faf07e635eb" providerId="ADAL" clId="{9A806DF2-8801-46A9-B35F-13DC894D5560}" dt="2022-10-27T12:34:33.072" v="23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9A806DF2-8801-46A9-B35F-13DC894D5560}" dt="2022-10-27T12:34:19.403" v="15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Alshihayb, Talal Saleh" userId="7963d262-8874-472d-9935-1faf07e635eb" providerId="ADAL" clId="{9A806DF2-8801-46A9-B35F-13DC894D5560}" dt="2022-10-27T12:34:33.072" v="23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Alshihayb, Talal Saleh" userId="7963d262-8874-472d-9935-1faf07e635eb" providerId="ADAL" clId="{0C933857-28C9-42BC-9357-AFBAAABC7627}"/>
    <pc:docChg chg="custSel addSld delSld modSld">
      <pc:chgData name="Alshihayb, Talal Saleh" userId="7963d262-8874-472d-9935-1faf07e635eb" providerId="ADAL" clId="{0C933857-28C9-42BC-9357-AFBAAABC7627}" dt="2022-11-13T13:19:35.295" v="448"/>
      <pc:docMkLst>
        <pc:docMk/>
      </pc:docMkLst>
      <pc:sldChg chg="add">
        <pc:chgData name="Alshihayb, Talal Saleh" userId="7963d262-8874-472d-9935-1faf07e635eb" providerId="ADAL" clId="{0C933857-28C9-42BC-9357-AFBAAABC7627}" dt="2022-11-13T13:19:35.295" v="448"/>
        <pc:sldMkLst>
          <pc:docMk/>
          <pc:sldMk cId="2441970325" sldId="557"/>
        </pc:sldMkLst>
      </pc:sldChg>
      <pc:sldChg chg="modSp add mod">
        <pc:chgData name="Alshihayb, Talal Saleh" userId="7963d262-8874-472d-9935-1faf07e635eb" providerId="ADAL" clId="{0C933857-28C9-42BC-9357-AFBAAABC7627}" dt="2022-11-10T11:00:36.640" v="354" actId="20577"/>
        <pc:sldMkLst>
          <pc:docMk/>
          <pc:sldMk cId="2158393265" sldId="561"/>
        </pc:sldMkLst>
        <pc:spChg chg="mod">
          <ac:chgData name="Alshihayb, Talal Saleh" userId="7963d262-8874-472d-9935-1faf07e635eb" providerId="ADAL" clId="{0C933857-28C9-42BC-9357-AFBAAABC7627}" dt="2022-11-10T11:00:36.640" v="354" actId="20577"/>
          <ac:spMkLst>
            <pc:docMk/>
            <pc:sldMk cId="2158393265" sldId="561"/>
            <ac:spMk id="2" creationId="{4E13C6D9-B612-4101-8FF4-09E6E6A2F219}"/>
          </ac:spMkLst>
        </pc:spChg>
      </pc:sldChg>
      <pc:sldChg chg="modSp mod">
        <pc:chgData name="Alshihayb, Talal Saleh" userId="7963d262-8874-472d-9935-1faf07e635eb" providerId="ADAL" clId="{0C933857-28C9-42BC-9357-AFBAAABC7627}" dt="2022-11-13T13:18:09.892" v="447" actId="20577"/>
        <pc:sldMkLst>
          <pc:docMk/>
          <pc:sldMk cId="3271509323" sldId="569"/>
        </pc:sldMkLst>
        <pc:spChg chg="mod">
          <ac:chgData name="Alshihayb, Talal Saleh" userId="7963d262-8874-472d-9935-1faf07e635eb" providerId="ADAL" clId="{0C933857-28C9-42BC-9357-AFBAAABC7627}" dt="2022-11-13T13:18:09.892" v="447" actId="20577"/>
          <ac:spMkLst>
            <pc:docMk/>
            <pc:sldMk cId="3271509323" sldId="569"/>
            <ac:spMk id="3" creationId="{DEB88E91-3FA2-CA60-763D-8666AA218CDF}"/>
          </ac:spMkLst>
        </pc:spChg>
      </pc:sldChg>
      <pc:sldChg chg="addSp delSp modSp add mod">
        <pc:chgData name="Alshihayb, Talal Saleh" userId="7963d262-8874-472d-9935-1faf07e635eb" providerId="ADAL" clId="{0C933857-28C9-42BC-9357-AFBAAABC7627}" dt="2022-11-10T11:01:22.410" v="381" actId="478"/>
        <pc:sldMkLst>
          <pc:docMk/>
          <pc:sldMk cId="1988283835" sldId="751"/>
        </pc:sldMkLst>
        <pc:spChg chg="mod">
          <ac:chgData name="Alshihayb, Talal Saleh" userId="7963d262-8874-472d-9935-1faf07e635eb" providerId="ADAL" clId="{0C933857-28C9-42BC-9357-AFBAAABC7627}" dt="2022-11-10T11:01:14.427" v="377" actId="20577"/>
          <ac:spMkLst>
            <pc:docMk/>
            <pc:sldMk cId="1988283835" sldId="751"/>
            <ac:spMk id="2" creationId="{255E837A-162C-4750-9006-3F6D267980DA}"/>
          </ac:spMkLst>
        </pc:spChg>
        <pc:spChg chg="add del mod">
          <ac:chgData name="Alshihayb, Talal Saleh" userId="7963d262-8874-472d-9935-1faf07e635eb" providerId="ADAL" clId="{0C933857-28C9-42BC-9357-AFBAAABC7627}" dt="2022-11-10T11:01:20.293" v="380" actId="478"/>
          <ac:spMkLst>
            <pc:docMk/>
            <pc:sldMk cId="1988283835" sldId="751"/>
            <ac:spMk id="5" creationId="{49900F2D-F3FA-E4DA-51A4-CB624D9B50A8}"/>
          </ac:spMkLst>
        </pc:spChg>
        <pc:spChg chg="del">
          <ac:chgData name="Alshihayb, Talal Saleh" userId="7963d262-8874-472d-9935-1faf07e635eb" providerId="ADAL" clId="{0C933857-28C9-42BC-9357-AFBAAABC7627}" dt="2022-11-10T11:01:18.193" v="378" actId="478"/>
          <ac:spMkLst>
            <pc:docMk/>
            <pc:sldMk cId="1988283835" sldId="751"/>
            <ac:spMk id="16" creationId="{16F8548B-D78B-4882-81A7-2F774170B64F}"/>
          </ac:spMkLst>
        </pc:spChg>
        <pc:spChg chg="del">
          <ac:chgData name="Alshihayb, Talal Saleh" userId="7963d262-8874-472d-9935-1faf07e635eb" providerId="ADAL" clId="{0C933857-28C9-42BC-9357-AFBAAABC7627}" dt="2022-11-10T11:01:22.410" v="381" actId="478"/>
          <ac:spMkLst>
            <pc:docMk/>
            <pc:sldMk cId="1988283835" sldId="751"/>
            <ac:spMk id="18" creationId="{4894CE99-01FE-4EE1-A652-5EBF6A0FEE63}"/>
          </ac:spMkLst>
        </pc:spChg>
      </pc:sldChg>
      <pc:sldChg chg="modSp add mod">
        <pc:chgData name="Alshihayb, Talal Saleh" userId="7963d262-8874-472d-9935-1faf07e635eb" providerId="ADAL" clId="{0C933857-28C9-42BC-9357-AFBAAABC7627}" dt="2022-11-10T11:01:34.992" v="392" actId="20577"/>
        <pc:sldMkLst>
          <pc:docMk/>
          <pc:sldMk cId="1137945861" sldId="752"/>
        </pc:sldMkLst>
        <pc:spChg chg="mod">
          <ac:chgData name="Alshihayb, Talal Saleh" userId="7963d262-8874-472d-9935-1faf07e635eb" providerId="ADAL" clId="{0C933857-28C9-42BC-9357-AFBAAABC7627}" dt="2022-11-10T11:01:34.992" v="392" actId="20577"/>
          <ac:spMkLst>
            <pc:docMk/>
            <pc:sldMk cId="1137945861" sldId="752"/>
            <ac:spMk id="2" creationId="{B1A0D1A0-D3C5-44B8-A86A-DA6C3418727B}"/>
          </ac:spMkLst>
        </pc:spChg>
      </pc:sldChg>
      <pc:sldChg chg="add del">
        <pc:chgData name="Alshihayb, Talal Saleh" userId="7963d262-8874-472d-9935-1faf07e635eb" providerId="ADAL" clId="{0C933857-28C9-42BC-9357-AFBAAABC7627}" dt="2022-11-10T11:00:41.446" v="355" actId="47"/>
        <pc:sldMkLst>
          <pc:docMk/>
          <pc:sldMk cId="1429722482" sldId="753"/>
        </pc:sldMkLst>
      </pc:sldChg>
      <pc:sldChg chg="add del">
        <pc:chgData name="Alshihayb, Talal Saleh" userId="7963d262-8874-472d-9935-1faf07e635eb" providerId="ADAL" clId="{0C933857-28C9-42BC-9357-AFBAAABC7627}" dt="2022-11-10T10:59:17.768" v="300" actId="47"/>
        <pc:sldMkLst>
          <pc:docMk/>
          <pc:sldMk cId="1890951799" sldId="755"/>
        </pc:sldMkLst>
      </pc:sldChg>
      <pc:sldChg chg="add del">
        <pc:chgData name="Alshihayb, Talal Saleh" userId="7963d262-8874-472d-9935-1faf07e635eb" providerId="ADAL" clId="{0C933857-28C9-42BC-9357-AFBAAABC7627}" dt="2022-11-10T10:59:26.597" v="301" actId="47"/>
        <pc:sldMkLst>
          <pc:docMk/>
          <pc:sldMk cId="1701278972" sldId="756"/>
        </pc:sldMkLst>
      </pc:sldChg>
      <pc:sldChg chg="modSp add mod">
        <pc:chgData name="Alshihayb, Talal Saleh" userId="7963d262-8874-472d-9935-1faf07e635eb" providerId="ADAL" clId="{0C933857-28C9-42BC-9357-AFBAAABC7627}" dt="2022-11-10T10:59:46.237" v="319" actId="20577"/>
        <pc:sldMkLst>
          <pc:docMk/>
          <pc:sldMk cId="2518964606" sldId="757"/>
        </pc:sldMkLst>
        <pc:spChg chg="mod">
          <ac:chgData name="Alshihayb, Talal Saleh" userId="7963d262-8874-472d-9935-1faf07e635eb" providerId="ADAL" clId="{0C933857-28C9-42BC-9357-AFBAAABC7627}" dt="2022-11-10T10:59:46.237" v="319" actId="20577"/>
          <ac:spMkLst>
            <pc:docMk/>
            <pc:sldMk cId="2518964606" sldId="757"/>
            <ac:spMk id="2" creationId="{4E13C6D9-B612-4101-8FF4-09E6E6A2F219}"/>
          </ac:spMkLst>
        </pc:spChg>
      </pc:sldChg>
      <pc:sldChg chg="modSp add mod">
        <pc:chgData name="Alshihayb, Talal Saleh" userId="7963d262-8874-472d-9935-1faf07e635eb" providerId="ADAL" clId="{0C933857-28C9-42BC-9357-AFBAAABC7627}" dt="2022-11-10T11:00:05.940" v="337" actId="20577"/>
        <pc:sldMkLst>
          <pc:docMk/>
          <pc:sldMk cId="954349843" sldId="759"/>
        </pc:sldMkLst>
        <pc:spChg chg="mod">
          <ac:chgData name="Alshihayb, Talal Saleh" userId="7963d262-8874-472d-9935-1faf07e635eb" providerId="ADAL" clId="{0C933857-28C9-42BC-9357-AFBAAABC7627}" dt="2022-11-10T11:00:05.940" v="337" actId="20577"/>
          <ac:spMkLst>
            <pc:docMk/>
            <pc:sldMk cId="954349843" sldId="759"/>
            <ac:spMk id="2" creationId="{BD69631E-6852-4F72-85DE-CCD150BD4FA8}"/>
          </ac:spMkLst>
        </pc:spChg>
      </pc:sldChg>
      <pc:sldChg chg="add">
        <pc:chgData name="Alshihayb, Talal Saleh" userId="7963d262-8874-472d-9935-1faf07e635eb" providerId="ADAL" clId="{0C933857-28C9-42BC-9357-AFBAAABC7627}" dt="2022-11-10T10:42:43.503" v="87"/>
        <pc:sldMkLst>
          <pc:docMk/>
          <pc:sldMk cId="4292457808" sldId="760"/>
        </pc:sldMkLst>
      </pc:sldChg>
      <pc:sldChg chg="add del">
        <pc:chgData name="Alshihayb, Talal Saleh" userId="7963d262-8874-472d-9935-1faf07e635eb" providerId="ADAL" clId="{0C933857-28C9-42BC-9357-AFBAAABC7627}" dt="2022-11-10T11:00:31.148" v="345" actId="47"/>
        <pc:sldMkLst>
          <pc:docMk/>
          <pc:sldMk cId="3463864525" sldId="763"/>
        </pc:sldMkLst>
      </pc:sldChg>
      <pc:sldChg chg="add">
        <pc:chgData name="Alshihayb, Talal Saleh" userId="7963d262-8874-472d-9935-1faf07e635eb" providerId="ADAL" clId="{0C933857-28C9-42BC-9357-AFBAAABC7627}" dt="2022-11-10T10:42:43.503" v="87"/>
        <pc:sldMkLst>
          <pc:docMk/>
          <pc:sldMk cId="3190430811" sldId="765"/>
        </pc:sldMkLst>
      </pc:sldChg>
      <pc:sldChg chg="addSp delSp modSp add mod">
        <pc:chgData name="Alshihayb, Talal Saleh" userId="7963d262-8874-472d-9935-1faf07e635eb" providerId="ADAL" clId="{0C933857-28C9-42BC-9357-AFBAAABC7627}" dt="2022-11-13T13:17:10.344" v="405" actId="478"/>
        <pc:sldMkLst>
          <pc:docMk/>
          <pc:sldMk cId="2926067247" sldId="766"/>
        </pc:sldMkLst>
        <pc:spChg chg="add del mod">
          <ac:chgData name="Alshihayb, Talal Saleh" userId="7963d262-8874-472d-9935-1faf07e635eb" providerId="ADAL" clId="{0C933857-28C9-42BC-9357-AFBAAABC7627}" dt="2022-11-13T13:17:08.462" v="404" actId="478"/>
          <ac:spMkLst>
            <pc:docMk/>
            <pc:sldMk cId="2926067247" sldId="766"/>
            <ac:spMk id="5" creationId="{CA9C3056-6688-414F-82EA-F51EA12559D5}"/>
          </ac:spMkLst>
        </pc:spChg>
        <pc:spChg chg="del">
          <ac:chgData name="Alshihayb, Talal Saleh" userId="7963d262-8874-472d-9935-1faf07e635eb" providerId="ADAL" clId="{0C933857-28C9-42BC-9357-AFBAAABC7627}" dt="2022-11-13T13:17:06.683" v="403" actId="478"/>
          <ac:spMkLst>
            <pc:docMk/>
            <pc:sldMk cId="2926067247" sldId="766"/>
            <ac:spMk id="16" creationId="{16F8548B-D78B-4882-81A7-2F774170B64F}"/>
          </ac:spMkLst>
        </pc:spChg>
        <pc:spChg chg="del">
          <ac:chgData name="Alshihayb, Talal Saleh" userId="7963d262-8874-472d-9935-1faf07e635eb" providerId="ADAL" clId="{0C933857-28C9-42BC-9357-AFBAAABC7627}" dt="2022-11-13T13:17:10.344" v="405" actId="478"/>
          <ac:spMkLst>
            <pc:docMk/>
            <pc:sldMk cId="2926067247" sldId="766"/>
            <ac:spMk id="18" creationId="{4894CE99-01FE-4EE1-A652-5EBF6A0FEE63}"/>
          </ac:spMkLst>
        </pc:spChg>
      </pc:sldChg>
      <pc:sldChg chg="add">
        <pc:chgData name="Alshihayb, Talal Saleh" userId="7963d262-8874-472d-9935-1faf07e635eb" providerId="ADAL" clId="{0C933857-28C9-42BC-9357-AFBAAABC7627}" dt="2022-11-10T10:42:43.503" v="87"/>
        <pc:sldMkLst>
          <pc:docMk/>
          <pc:sldMk cId="2069298273" sldId="767"/>
        </pc:sldMkLst>
      </pc:sldChg>
      <pc:sldChg chg="modSp add mod">
        <pc:chgData name="Alshihayb, Talal Saleh" userId="7963d262-8874-472d-9935-1faf07e635eb" providerId="ADAL" clId="{0C933857-28C9-42BC-9357-AFBAAABC7627}" dt="2022-11-10T10:59:56.549" v="328" actId="20577"/>
        <pc:sldMkLst>
          <pc:docMk/>
          <pc:sldMk cId="575290310" sldId="768"/>
        </pc:sldMkLst>
        <pc:spChg chg="mod">
          <ac:chgData name="Alshihayb, Talal Saleh" userId="7963d262-8874-472d-9935-1faf07e635eb" providerId="ADAL" clId="{0C933857-28C9-42BC-9357-AFBAAABC7627}" dt="2022-11-10T10:59:56.549" v="328" actId="20577"/>
          <ac:spMkLst>
            <pc:docMk/>
            <pc:sldMk cId="575290310" sldId="768"/>
            <ac:spMk id="2" creationId="{E61C8B2E-1EFC-4251-84FE-8917DA834C98}"/>
          </ac:spMkLst>
        </pc:spChg>
      </pc:sldChg>
      <pc:sldChg chg="modSp add mod">
        <pc:chgData name="Alshihayb, Talal Saleh" userId="7963d262-8874-472d-9935-1faf07e635eb" providerId="ADAL" clId="{0C933857-28C9-42BC-9357-AFBAAABC7627}" dt="2022-11-10T11:00:15.475" v="344" actId="20577"/>
        <pc:sldMkLst>
          <pc:docMk/>
          <pc:sldMk cId="1425044447" sldId="769"/>
        </pc:sldMkLst>
        <pc:spChg chg="mod">
          <ac:chgData name="Alshihayb, Talal Saleh" userId="7963d262-8874-472d-9935-1faf07e635eb" providerId="ADAL" clId="{0C933857-28C9-42BC-9357-AFBAAABC7627}" dt="2022-11-10T11:00:15.475" v="344" actId="20577"/>
          <ac:spMkLst>
            <pc:docMk/>
            <pc:sldMk cId="1425044447" sldId="769"/>
            <ac:spMk id="2" creationId="{CF09BBBB-D5C3-47AD-B43C-BA1BBCFC19A4}"/>
          </ac:spMkLst>
        </pc:spChg>
      </pc:sldChg>
      <pc:sldChg chg="addSp delSp modSp mod">
        <pc:chgData name="Alshihayb, Talal Saleh" userId="7963d262-8874-472d-9935-1faf07e635eb" providerId="ADAL" clId="{0C933857-28C9-42BC-9357-AFBAAABC7627}" dt="2022-11-10T10:58:11.680" v="299" actId="478"/>
        <pc:sldMkLst>
          <pc:docMk/>
          <pc:sldMk cId="1719493018" sldId="771"/>
        </pc:sldMkLst>
        <pc:spChg chg="del">
          <ac:chgData name="Alshihayb, Talal Saleh" userId="7963d262-8874-472d-9935-1faf07e635eb" providerId="ADAL" clId="{0C933857-28C9-42BC-9357-AFBAAABC7627}" dt="2022-11-10T10:58:10.296" v="298" actId="478"/>
          <ac:spMkLst>
            <pc:docMk/>
            <pc:sldMk cId="1719493018" sldId="771"/>
            <ac:spMk id="3" creationId="{5FA6ECC2-9F6D-449D-B192-98E5C40D80A7}"/>
          </ac:spMkLst>
        </pc:spChg>
        <pc:spChg chg="add del mod">
          <ac:chgData name="Alshihayb, Talal Saleh" userId="7963d262-8874-472d-9935-1faf07e635eb" providerId="ADAL" clId="{0C933857-28C9-42BC-9357-AFBAAABC7627}" dt="2022-11-10T10:58:11.680" v="299" actId="478"/>
          <ac:spMkLst>
            <pc:docMk/>
            <pc:sldMk cId="1719493018" sldId="771"/>
            <ac:spMk id="10" creationId="{FC9FA014-11FA-10A7-0A3C-860CB2C3CAA0}"/>
          </ac:spMkLst>
        </pc:spChg>
        <pc:spChg chg="del">
          <ac:chgData name="Alshihayb, Talal Saleh" userId="7963d262-8874-472d-9935-1faf07e635eb" providerId="ADAL" clId="{0C933857-28C9-42BC-9357-AFBAAABC7627}" dt="2022-11-10T10:58:07.143" v="297" actId="478"/>
          <ac:spMkLst>
            <pc:docMk/>
            <pc:sldMk cId="1719493018" sldId="771"/>
            <ac:spMk id="11" creationId="{9ACD36E6-9466-4FEF-927C-4EBBB3D0D67D}"/>
          </ac:spMkLst>
        </pc:spChg>
      </pc:sldChg>
      <pc:sldChg chg="modSp add mod">
        <pc:chgData name="Alshihayb, Talal Saleh" userId="7963d262-8874-472d-9935-1faf07e635eb" providerId="ADAL" clId="{0C933857-28C9-42BC-9357-AFBAAABC7627}" dt="2022-11-10T10:59:39.372" v="310" actId="20577"/>
        <pc:sldMkLst>
          <pc:docMk/>
          <pc:sldMk cId="3552890456" sldId="794"/>
        </pc:sldMkLst>
        <pc:spChg chg="mod">
          <ac:chgData name="Alshihayb, Talal Saleh" userId="7963d262-8874-472d-9935-1faf07e635eb" providerId="ADAL" clId="{0C933857-28C9-42BC-9357-AFBAAABC7627}" dt="2022-11-10T10:59:39.372" v="310" actId="20577"/>
          <ac:spMkLst>
            <pc:docMk/>
            <pc:sldMk cId="3552890456" sldId="794"/>
            <ac:spMk id="2" creationId="{4E13C6D9-B612-4101-8FF4-09E6E6A2F219}"/>
          </ac:spMkLst>
        </pc:spChg>
      </pc:sldChg>
      <pc:sldChg chg="addSp modSp new mod">
        <pc:chgData name="Alshihayb, Talal Saleh" userId="7963d262-8874-472d-9935-1faf07e635eb" providerId="ADAL" clId="{0C933857-28C9-42BC-9357-AFBAAABC7627}" dt="2022-11-10T11:02:16.465" v="402"/>
        <pc:sldMkLst>
          <pc:docMk/>
          <pc:sldMk cId="1664826501" sldId="795"/>
        </pc:sldMkLst>
        <pc:spChg chg="mod">
          <ac:chgData name="Alshihayb, Talal Saleh" userId="7963d262-8874-472d-9935-1faf07e635eb" providerId="ADAL" clId="{0C933857-28C9-42BC-9357-AFBAAABC7627}" dt="2022-11-10T10:41:29.024" v="86" actId="113"/>
          <ac:spMkLst>
            <pc:docMk/>
            <pc:sldMk cId="1664826501" sldId="795"/>
            <ac:spMk id="2" creationId="{68948D16-D96B-176F-536F-EA1FF8243CE9}"/>
          </ac:spMkLst>
        </pc:spChg>
        <pc:picChg chg="add mod">
          <ac:chgData name="Alshihayb, Talal Saleh" userId="7963d262-8874-472d-9935-1faf07e635eb" providerId="ADAL" clId="{0C933857-28C9-42BC-9357-AFBAAABC7627}" dt="2022-11-10T11:02:16.465" v="402"/>
          <ac:picMkLst>
            <pc:docMk/>
            <pc:sldMk cId="1664826501" sldId="795"/>
            <ac:picMk id="4" creationId="{AAC3C391-140E-D082-AFCB-37FFF6629B26}"/>
          </ac:picMkLst>
        </pc:picChg>
      </pc:sldChg>
      <pc:sldChg chg="add del">
        <pc:chgData name="Alshihayb, Talal Saleh" userId="7963d262-8874-472d-9935-1faf07e635eb" providerId="ADAL" clId="{0C933857-28C9-42BC-9357-AFBAAABC7627}" dt="2022-11-10T11:00:47.299" v="356" actId="47"/>
        <pc:sldMkLst>
          <pc:docMk/>
          <pc:sldMk cId="1686055027" sldId="796"/>
        </pc:sldMkLst>
      </pc:sldChg>
      <pc:sldChg chg="addSp delSp modSp add mod">
        <pc:chgData name="Alshihayb, Talal Saleh" userId="7963d262-8874-472d-9935-1faf07e635eb" providerId="ADAL" clId="{0C933857-28C9-42BC-9357-AFBAAABC7627}" dt="2022-11-10T11:00:57.651" v="368" actId="20577"/>
        <pc:sldMkLst>
          <pc:docMk/>
          <pc:sldMk cId="1724636254" sldId="797"/>
        </pc:sldMkLst>
        <pc:spChg chg="mod">
          <ac:chgData name="Alshihayb, Talal Saleh" userId="7963d262-8874-472d-9935-1faf07e635eb" providerId="ADAL" clId="{0C933857-28C9-42BC-9357-AFBAAABC7627}" dt="2022-11-10T11:00:57.651" v="368" actId="20577"/>
          <ac:spMkLst>
            <pc:docMk/>
            <pc:sldMk cId="1724636254" sldId="797"/>
            <ac:spMk id="2" creationId="{4E13C6D9-B612-4101-8FF4-09E6E6A2F219}"/>
          </ac:spMkLst>
        </pc:spChg>
        <pc:spChg chg="del">
          <ac:chgData name="Alshihayb, Talal Saleh" userId="7963d262-8874-472d-9935-1faf07e635eb" providerId="ADAL" clId="{0C933857-28C9-42BC-9357-AFBAAABC7627}" dt="2022-11-10T11:00:50.282" v="357" actId="478"/>
          <ac:spMkLst>
            <pc:docMk/>
            <pc:sldMk cId="1724636254" sldId="797"/>
            <ac:spMk id="3" creationId="{5FA6ECC2-9F6D-449D-B192-98E5C40D80A7}"/>
          </ac:spMkLst>
        </pc:spChg>
        <pc:spChg chg="add del mod">
          <ac:chgData name="Alshihayb, Talal Saleh" userId="7963d262-8874-472d-9935-1faf07e635eb" providerId="ADAL" clId="{0C933857-28C9-42BC-9357-AFBAAABC7627}" dt="2022-11-10T11:00:52.902" v="358" actId="478"/>
          <ac:spMkLst>
            <pc:docMk/>
            <pc:sldMk cId="1724636254" sldId="797"/>
            <ac:spMk id="10" creationId="{C77BAA61-7458-E982-E1CF-6DA8BC9AEC57}"/>
          </ac:spMkLst>
        </pc:spChg>
        <pc:spChg chg="del">
          <ac:chgData name="Alshihayb, Talal Saleh" userId="7963d262-8874-472d-9935-1faf07e635eb" providerId="ADAL" clId="{0C933857-28C9-42BC-9357-AFBAAABC7627}" dt="2022-11-10T11:00:54.399" v="359" actId="478"/>
          <ac:spMkLst>
            <pc:docMk/>
            <pc:sldMk cId="1724636254" sldId="797"/>
            <ac:spMk id="11" creationId="{9ACD36E6-9466-4FEF-927C-4EBBB3D0D67D}"/>
          </ac:spMkLst>
        </pc:spChg>
      </pc:sldChg>
      <pc:sldChg chg="addSp modSp new mod">
        <pc:chgData name="Alshihayb, Talal Saleh" userId="7963d262-8874-472d-9935-1faf07e635eb" providerId="ADAL" clId="{0C933857-28C9-42BC-9357-AFBAAABC7627}" dt="2022-11-10T11:01:59.713" v="400"/>
        <pc:sldMkLst>
          <pc:docMk/>
          <pc:sldMk cId="3586151160" sldId="798"/>
        </pc:sldMkLst>
        <pc:spChg chg="mod">
          <ac:chgData name="Alshihayb, Talal Saleh" userId="7963d262-8874-472d-9935-1faf07e635eb" providerId="ADAL" clId="{0C933857-28C9-42BC-9357-AFBAAABC7627}" dt="2022-11-10T10:44:46.213" v="118" actId="113"/>
          <ac:spMkLst>
            <pc:docMk/>
            <pc:sldMk cId="3586151160" sldId="798"/>
            <ac:spMk id="2" creationId="{B7FE4FCA-954C-004A-C6A1-A82B379C48A4}"/>
          </ac:spMkLst>
        </pc:spChg>
        <pc:picChg chg="add mod">
          <ac:chgData name="Alshihayb, Talal Saleh" userId="7963d262-8874-472d-9935-1faf07e635eb" providerId="ADAL" clId="{0C933857-28C9-42BC-9357-AFBAAABC7627}" dt="2022-11-10T11:01:59.713" v="400"/>
          <ac:picMkLst>
            <pc:docMk/>
            <pc:sldMk cId="3586151160" sldId="798"/>
            <ac:picMk id="4" creationId="{7E720399-30CA-DDF0-8B19-1CBC79B90A76}"/>
          </ac:picMkLst>
        </pc:picChg>
      </pc:sldChg>
      <pc:sldChg chg="addSp modSp new mod">
        <pc:chgData name="Alshihayb, Talal Saleh" userId="7963d262-8874-472d-9935-1faf07e635eb" providerId="ADAL" clId="{0C933857-28C9-42BC-9357-AFBAAABC7627}" dt="2022-11-10T11:02:02.590" v="401"/>
        <pc:sldMkLst>
          <pc:docMk/>
          <pc:sldMk cId="2586935240" sldId="799"/>
        </pc:sldMkLst>
        <pc:spChg chg="mod">
          <ac:chgData name="Alshihayb, Talal Saleh" userId="7963d262-8874-472d-9935-1faf07e635eb" providerId="ADAL" clId="{0C933857-28C9-42BC-9357-AFBAAABC7627}" dt="2022-11-10T11:01:48.992" v="399" actId="20577"/>
          <ac:spMkLst>
            <pc:docMk/>
            <pc:sldMk cId="2586935240" sldId="799"/>
            <ac:spMk id="2" creationId="{C020BD12-DC27-7763-ECED-53F4877C592C}"/>
          </ac:spMkLst>
        </pc:spChg>
        <pc:picChg chg="add mod">
          <ac:chgData name="Alshihayb, Talal Saleh" userId="7963d262-8874-472d-9935-1faf07e635eb" providerId="ADAL" clId="{0C933857-28C9-42BC-9357-AFBAAABC7627}" dt="2022-11-10T11:02:02.590" v="401"/>
          <ac:picMkLst>
            <pc:docMk/>
            <pc:sldMk cId="2586935240" sldId="799"/>
            <ac:picMk id="4" creationId="{F93EE960-C74F-5A72-161A-E27DF08009D5}"/>
          </ac:picMkLst>
        </pc:picChg>
      </pc:sldChg>
      <pc:sldChg chg="addSp modSp new mod">
        <pc:chgData name="Alshihayb, Talal Saleh" userId="7963d262-8874-472d-9935-1faf07e635eb" providerId="ADAL" clId="{0C933857-28C9-42BC-9357-AFBAAABC7627}" dt="2022-11-10T10:57:43.399" v="295"/>
        <pc:sldMkLst>
          <pc:docMk/>
          <pc:sldMk cId="720134755" sldId="800"/>
        </pc:sldMkLst>
        <pc:spChg chg="mod">
          <ac:chgData name="Alshihayb, Talal Saleh" userId="7963d262-8874-472d-9935-1faf07e635eb" providerId="ADAL" clId="{0C933857-28C9-42BC-9357-AFBAAABC7627}" dt="2022-11-10T10:56:28.986" v="202" actId="113"/>
          <ac:spMkLst>
            <pc:docMk/>
            <pc:sldMk cId="720134755" sldId="800"/>
            <ac:spMk id="2" creationId="{159345D8-BC1F-34FA-CE83-F17E5D160205}"/>
          </ac:spMkLst>
        </pc:spChg>
        <pc:picChg chg="add mod">
          <ac:chgData name="Alshihayb, Talal Saleh" userId="7963d262-8874-472d-9935-1faf07e635eb" providerId="ADAL" clId="{0C933857-28C9-42BC-9357-AFBAAABC7627}" dt="2022-11-10T10:57:43.399" v="295"/>
          <ac:picMkLst>
            <pc:docMk/>
            <pc:sldMk cId="720134755" sldId="800"/>
            <ac:picMk id="4" creationId="{336258F3-EEEC-808D-59AE-C93B5FED3C8B}"/>
          </ac:picMkLst>
        </pc:picChg>
      </pc:sldChg>
      <pc:sldChg chg="addSp modSp new mod">
        <pc:chgData name="Alshihayb, Talal Saleh" userId="7963d262-8874-472d-9935-1faf07e635eb" providerId="ADAL" clId="{0C933857-28C9-42BC-9357-AFBAAABC7627}" dt="2022-11-10T10:57:47.800" v="296"/>
        <pc:sldMkLst>
          <pc:docMk/>
          <pc:sldMk cId="382055725" sldId="801"/>
        </pc:sldMkLst>
        <pc:spChg chg="mod">
          <ac:chgData name="Alshihayb, Talal Saleh" userId="7963d262-8874-472d-9935-1faf07e635eb" providerId="ADAL" clId="{0C933857-28C9-42BC-9357-AFBAAABC7627}" dt="2022-11-10T10:56:51.327" v="238" actId="113"/>
          <ac:spMkLst>
            <pc:docMk/>
            <pc:sldMk cId="382055725" sldId="801"/>
            <ac:spMk id="2" creationId="{9EA814B4-1485-5F15-C680-3B95BA756D16}"/>
          </ac:spMkLst>
        </pc:spChg>
        <pc:picChg chg="add mod">
          <ac:chgData name="Alshihayb, Talal Saleh" userId="7963d262-8874-472d-9935-1faf07e635eb" providerId="ADAL" clId="{0C933857-28C9-42BC-9357-AFBAAABC7627}" dt="2022-11-10T10:57:47.800" v="296"/>
          <ac:picMkLst>
            <pc:docMk/>
            <pc:sldMk cId="382055725" sldId="801"/>
            <ac:picMk id="4" creationId="{D64E6863-F73F-AFE8-5A0E-2C3CB725A4F8}"/>
          </ac:picMkLst>
        </pc:picChg>
      </pc:sldChg>
      <pc:sldChg chg="addSp modSp new mod">
        <pc:chgData name="Alshihayb, Talal Saleh" userId="7963d262-8874-472d-9935-1faf07e635eb" providerId="ADAL" clId="{0C933857-28C9-42BC-9357-AFBAAABC7627}" dt="2022-11-10T10:57:30.505" v="293"/>
        <pc:sldMkLst>
          <pc:docMk/>
          <pc:sldMk cId="1717378110" sldId="802"/>
        </pc:sldMkLst>
        <pc:spChg chg="mod">
          <ac:chgData name="Alshihayb, Talal Saleh" userId="7963d262-8874-472d-9935-1faf07e635eb" providerId="ADAL" clId="{0C933857-28C9-42BC-9357-AFBAAABC7627}" dt="2022-11-10T10:57:11.220" v="265" actId="113"/>
          <ac:spMkLst>
            <pc:docMk/>
            <pc:sldMk cId="1717378110" sldId="802"/>
            <ac:spMk id="2" creationId="{34AEB575-7C57-9756-B8AC-B344E39FD879}"/>
          </ac:spMkLst>
        </pc:spChg>
        <pc:picChg chg="add mod">
          <ac:chgData name="Alshihayb, Talal Saleh" userId="7963d262-8874-472d-9935-1faf07e635eb" providerId="ADAL" clId="{0C933857-28C9-42BC-9357-AFBAAABC7627}" dt="2022-11-10T10:57:30.505" v="293"/>
          <ac:picMkLst>
            <pc:docMk/>
            <pc:sldMk cId="1717378110" sldId="802"/>
            <ac:picMk id="4" creationId="{1840A9C7-5A19-F7B3-F327-DA4708BDE613}"/>
          </ac:picMkLst>
        </pc:picChg>
      </pc:sldChg>
      <pc:sldChg chg="addSp modSp new mod">
        <pc:chgData name="Alshihayb, Talal Saleh" userId="7963d262-8874-472d-9935-1faf07e635eb" providerId="ADAL" clId="{0C933857-28C9-42BC-9357-AFBAAABC7627}" dt="2022-11-10T10:57:32.117" v="294"/>
        <pc:sldMkLst>
          <pc:docMk/>
          <pc:sldMk cId="4253678858" sldId="803"/>
        </pc:sldMkLst>
        <pc:spChg chg="mod">
          <ac:chgData name="Alshihayb, Talal Saleh" userId="7963d262-8874-472d-9935-1faf07e635eb" providerId="ADAL" clId="{0C933857-28C9-42BC-9357-AFBAAABC7627}" dt="2022-11-10T10:57:26.047" v="292" actId="113"/>
          <ac:spMkLst>
            <pc:docMk/>
            <pc:sldMk cId="4253678858" sldId="803"/>
            <ac:spMk id="2" creationId="{EC027CD6-B99D-4323-0895-FC559BB92B30}"/>
          </ac:spMkLst>
        </pc:spChg>
        <pc:picChg chg="add mod">
          <ac:chgData name="Alshihayb, Talal Saleh" userId="7963d262-8874-472d-9935-1faf07e635eb" providerId="ADAL" clId="{0C933857-28C9-42BC-9357-AFBAAABC7627}" dt="2022-11-10T10:57:32.117" v="294"/>
          <ac:picMkLst>
            <pc:docMk/>
            <pc:sldMk cId="4253678858" sldId="803"/>
            <ac:picMk id="4" creationId="{7C8B1C0C-1C23-6EFA-F7A0-BAB48F4671AF}"/>
          </ac:picMkLst>
        </pc:picChg>
      </pc:sldChg>
    </pc:docChg>
  </pc:docChgLst>
  <pc:docChgLst>
    <pc:chgData name="Dr. Talal Saleh Alshihayb" userId="8b043d94-c3bc-4766-b109-9fc93264eb2d" providerId="ADAL" clId="{0C933857-28C9-42BC-9357-AFBAAABC7627}"/>
    <pc:docChg chg="undo redo custSel addSld delSld modSld sldOrd">
      <pc:chgData name="Dr. Talal Saleh Alshihayb" userId="8b043d94-c3bc-4766-b109-9fc93264eb2d" providerId="ADAL" clId="{0C933857-28C9-42BC-9357-AFBAAABC7627}" dt="2022-12-13T12:19:05.963" v="5090" actId="20577"/>
      <pc:docMkLst>
        <pc:docMk/>
      </pc:docMkLst>
      <pc:sldChg chg="modSp add mod">
        <pc:chgData name="Dr. Talal Saleh Alshihayb" userId="8b043d94-c3bc-4766-b109-9fc93264eb2d" providerId="ADAL" clId="{0C933857-28C9-42BC-9357-AFBAAABC7627}" dt="2022-10-31T12:56:12.306" v="33" actId="404"/>
        <pc:sldMkLst>
          <pc:docMk/>
          <pc:sldMk cId="2972349643" sldId="259"/>
        </pc:sldMkLst>
        <pc:spChg chg="mod">
          <ac:chgData name="Dr. Talal Saleh Alshihayb" userId="8b043d94-c3bc-4766-b109-9fc93264eb2d" providerId="ADAL" clId="{0C933857-28C9-42BC-9357-AFBAAABC7627}" dt="2022-10-31T12:56:12.306" v="33" actId="404"/>
          <ac:spMkLst>
            <pc:docMk/>
            <pc:sldMk cId="2972349643" sldId="259"/>
            <ac:spMk id="3" creationId="{C48EBCF3-9263-43D3-96BA-CF39CC27EE58}"/>
          </ac:spMkLst>
        </pc:spChg>
      </pc:sldChg>
      <pc:sldChg chg="add">
        <pc:chgData name="Dr. Talal Saleh Alshihayb" userId="8b043d94-c3bc-4766-b109-9fc93264eb2d" providerId="ADAL" clId="{0C933857-28C9-42BC-9357-AFBAAABC7627}" dt="2022-11-08T16:53:02.871" v="775"/>
        <pc:sldMkLst>
          <pc:docMk/>
          <pc:sldMk cId="2884567384" sldId="332"/>
        </pc:sldMkLst>
      </pc:sldChg>
      <pc:sldChg chg="addSp delSp modSp add mod ord">
        <pc:chgData name="Dr. Talal Saleh Alshihayb" userId="8b043d94-c3bc-4766-b109-9fc93264eb2d" providerId="ADAL" clId="{0C933857-28C9-42BC-9357-AFBAAABC7627}" dt="2022-11-08T17:04:59.410" v="1044"/>
        <pc:sldMkLst>
          <pc:docMk/>
          <pc:sldMk cId="649339705" sldId="333"/>
        </pc:sldMkLst>
        <pc:spChg chg="add del mod">
          <ac:chgData name="Dr. Talal Saleh Alshihayb" userId="8b043d94-c3bc-4766-b109-9fc93264eb2d" providerId="ADAL" clId="{0C933857-28C9-42BC-9357-AFBAAABC7627}" dt="2022-11-08T16:54:17.212" v="800" actId="767"/>
          <ac:spMkLst>
            <pc:docMk/>
            <pc:sldMk cId="649339705" sldId="333"/>
            <ac:spMk id="2" creationId="{73FFBE63-A291-A962-5A30-39FEBC16BE2C}"/>
          </ac:spMkLst>
        </pc:spChg>
        <pc:spChg chg="add del mod">
          <ac:chgData name="Dr. Talal Saleh Alshihayb" userId="8b043d94-c3bc-4766-b109-9fc93264eb2d" providerId="ADAL" clId="{0C933857-28C9-42BC-9357-AFBAAABC7627}" dt="2022-11-08T16:54:15.819" v="799" actId="767"/>
          <ac:spMkLst>
            <pc:docMk/>
            <pc:sldMk cId="649339705" sldId="333"/>
            <ac:spMk id="3" creationId="{6C99CBCB-F013-566A-743B-FDCD1368DA0A}"/>
          </ac:spMkLst>
        </pc:spChg>
        <pc:spChg chg="add mod">
          <ac:chgData name="Dr. Talal Saleh Alshihayb" userId="8b043d94-c3bc-4766-b109-9fc93264eb2d" providerId="ADAL" clId="{0C933857-28C9-42BC-9357-AFBAAABC7627}" dt="2022-11-08T16:55:08.431" v="825" actId="2711"/>
          <ac:spMkLst>
            <pc:docMk/>
            <pc:sldMk cId="649339705" sldId="333"/>
            <ac:spMk id="7" creationId="{D10FA1D1-C374-D3E8-EB8B-C618177902C5}"/>
          </ac:spMkLst>
        </pc:spChg>
      </pc:sldChg>
      <pc:sldChg chg="modSp mod">
        <pc:chgData name="Dr. Talal Saleh Alshihayb" userId="8b043d94-c3bc-4766-b109-9fc93264eb2d" providerId="ADAL" clId="{0C933857-28C9-42BC-9357-AFBAAABC7627}" dt="2022-12-13T12:19:05.963" v="5090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0C933857-28C9-42BC-9357-AFBAAABC7627}" dt="2022-10-31T12:31:44.053" v="26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Dr. Talal Saleh Alshihayb" userId="8b043d94-c3bc-4766-b109-9fc93264eb2d" providerId="ADAL" clId="{0C933857-28C9-42BC-9357-AFBAAABC7627}" dt="2022-12-13T12:19:05.963" v="5090" actId="20577"/>
          <ac:spMkLst>
            <pc:docMk/>
            <pc:sldMk cId="1929648928" sldId="455"/>
            <ac:spMk id="3" creationId="{35C1F8C3-0544-41D9-8002-87D4C6DBA6D6}"/>
          </ac:spMkLst>
        </pc:spChg>
      </pc:sldChg>
      <pc:sldChg chg="modSp add del mod">
        <pc:chgData name="Dr. Talal Saleh Alshihayb" userId="8b043d94-c3bc-4766-b109-9fc93264eb2d" providerId="ADAL" clId="{0C933857-28C9-42BC-9357-AFBAAABC7627}" dt="2022-12-05T12:18:31.005" v="3403" actId="20577"/>
        <pc:sldMkLst>
          <pc:docMk/>
          <pc:sldMk cId="4169760783" sldId="456"/>
        </pc:sldMkLst>
        <pc:spChg chg="mod">
          <ac:chgData name="Dr. Talal Saleh Alshihayb" userId="8b043d94-c3bc-4766-b109-9fc93264eb2d" providerId="ADAL" clId="{0C933857-28C9-42BC-9357-AFBAAABC7627}" dt="2022-12-05T12:18:31.005" v="3403" actId="20577"/>
          <ac:spMkLst>
            <pc:docMk/>
            <pc:sldMk cId="4169760783" sldId="456"/>
            <ac:spMk id="3" creationId="{7275FA41-40FA-266A-0195-57AE2361C2D8}"/>
          </ac:spMkLst>
        </pc:spChg>
      </pc:sldChg>
      <pc:sldChg chg="addSp modSp new del mod">
        <pc:chgData name="Dr. Talal Saleh Alshihayb" userId="8b043d94-c3bc-4766-b109-9fc93264eb2d" providerId="ADAL" clId="{0C933857-28C9-42BC-9357-AFBAAABC7627}" dt="2022-12-05T12:15:57.658" v="3393" actId="47"/>
        <pc:sldMkLst>
          <pc:docMk/>
          <pc:sldMk cId="4030058193" sldId="457"/>
        </pc:sldMkLst>
        <pc:spChg chg="mod">
          <ac:chgData name="Dr. Talal Saleh Alshihayb" userId="8b043d94-c3bc-4766-b109-9fc93264eb2d" providerId="ADAL" clId="{0C933857-28C9-42BC-9357-AFBAAABC7627}" dt="2022-11-08T16:40:37.505" v="181" actId="113"/>
          <ac:spMkLst>
            <pc:docMk/>
            <pc:sldMk cId="4030058193" sldId="457"/>
            <ac:spMk id="2" creationId="{92E0E8FF-419C-26CC-C76F-3FE06EEC7C88}"/>
          </ac:spMkLst>
        </pc:spChg>
        <pc:spChg chg="mod">
          <ac:chgData name="Dr. Talal Saleh Alshihayb" userId="8b043d94-c3bc-4766-b109-9fc93264eb2d" providerId="ADAL" clId="{0C933857-28C9-42BC-9357-AFBAAABC7627}" dt="2022-11-08T16:40:28.361" v="179" actId="20577"/>
          <ac:spMkLst>
            <pc:docMk/>
            <pc:sldMk cId="4030058193" sldId="457"/>
            <ac:spMk id="3" creationId="{75FFCF1A-958A-854F-B028-B8B1E28E2A47}"/>
          </ac:spMkLst>
        </pc:spChg>
        <pc:picChg chg="add mod">
          <ac:chgData name="Dr. Talal Saleh Alshihayb" userId="8b043d94-c3bc-4766-b109-9fc93264eb2d" providerId="ADAL" clId="{0C933857-28C9-42BC-9357-AFBAAABC7627}" dt="2022-11-08T16:55:31.477" v="826"/>
          <ac:picMkLst>
            <pc:docMk/>
            <pc:sldMk cId="4030058193" sldId="457"/>
            <ac:picMk id="4" creationId="{13E1A0FC-0528-9526-135B-A12D261BBA2C}"/>
          </ac:picMkLst>
        </pc:picChg>
      </pc:sldChg>
      <pc:sldChg chg="modSp add mod">
        <pc:chgData name="Dr. Talal Saleh Alshihayb" userId="8b043d94-c3bc-4766-b109-9fc93264eb2d" providerId="ADAL" clId="{0C933857-28C9-42BC-9357-AFBAAABC7627}" dt="2022-11-08T18:18:44.167" v="3111" actId="27636"/>
        <pc:sldMkLst>
          <pc:docMk/>
          <pc:sldMk cId="2768612724" sldId="558"/>
        </pc:sldMkLst>
        <pc:spChg chg="mod">
          <ac:chgData name="Dr. Talal Saleh Alshihayb" userId="8b043d94-c3bc-4766-b109-9fc93264eb2d" providerId="ADAL" clId="{0C933857-28C9-42BC-9357-AFBAAABC7627}" dt="2022-11-08T18:18:44.167" v="3111" actId="27636"/>
          <ac:spMkLst>
            <pc:docMk/>
            <pc:sldMk cId="2768612724" sldId="558"/>
            <ac:spMk id="3" creationId="{5FA6ECC2-9F6D-449D-B192-98E5C40D80A7}"/>
          </ac:spMkLst>
        </pc:spChg>
      </pc:sldChg>
      <pc:sldChg chg="addSp modSp add mod">
        <pc:chgData name="Dr. Talal Saleh Alshihayb" userId="8b043d94-c3bc-4766-b109-9fc93264eb2d" providerId="ADAL" clId="{0C933857-28C9-42BC-9357-AFBAAABC7627}" dt="2022-11-08T17:10:47.473" v="1264" actId="1076"/>
        <pc:sldMkLst>
          <pc:docMk/>
          <pc:sldMk cId="104166446" sldId="559"/>
        </pc:sldMkLst>
        <pc:spChg chg="add mod">
          <ac:chgData name="Dr. Talal Saleh Alshihayb" userId="8b043d94-c3bc-4766-b109-9fc93264eb2d" providerId="ADAL" clId="{0C933857-28C9-42BC-9357-AFBAAABC7627}" dt="2022-11-08T17:10:47.473" v="1264" actId="1076"/>
          <ac:spMkLst>
            <pc:docMk/>
            <pc:sldMk cId="104166446" sldId="559"/>
            <ac:spMk id="5" creationId="{0AF96D67-8A90-B296-4B25-9BA22CDE7B94}"/>
          </ac:spMkLst>
        </pc:spChg>
      </pc:sldChg>
      <pc:sldChg chg="addSp modSp add mod">
        <pc:chgData name="Dr. Talal Saleh Alshihayb" userId="8b043d94-c3bc-4766-b109-9fc93264eb2d" providerId="ADAL" clId="{0C933857-28C9-42BC-9357-AFBAAABC7627}" dt="2022-11-08T17:10:55.609" v="1266" actId="1076"/>
        <pc:sldMkLst>
          <pc:docMk/>
          <pc:sldMk cId="1086801521" sldId="560"/>
        </pc:sldMkLst>
        <pc:spChg chg="add mod">
          <ac:chgData name="Dr. Talal Saleh Alshihayb" userId="8b043d94-c3bc-4766-b109-9fc93264eb2d" providerId="ADAL" clId="{0C933857-28C9-42BC-9357-AFBAAABC7627}" dt="2022-11-08T17:10:55.609" v="1266" actId="1076"/>
          <ac:spMkLst>
            <pc:docMk/>
            <pc:sldMk cId="1086801521" sldId="560"/>
            <ac:spMk id="7" creationId="{CC9B502A-4F68-CD2B-E859-638089DAFAC9}"/>
          </ac:spMkLst>
        </pc:spChg>
      </pc:sldChg>
      <pc:sldChg chg="add del">
        <pc:chgData name="Dr. Talal Saleh Alshihayb" userId="8b043d94-c3bc-4766-b109-9fc93264eb2d" providerId="ADAL" clId="{0C933857-28C9-42BC-9357-AFBAAABC7627}" dt="2022-11-08T17:31:14.397" v="1811" actId="47"/>
        <pc:sldMkLst>
          <pc:docMk/>
          <pc:sldMk cId="2158393265" sldId="561"/>
        </pc:sldMkLst>
      </pc:sldChg>
      <pc:sldChg chg="addSp modSp add mod">
        <pc:chgData name="Dr. Talal Saleh Alshihayb" userId="8b043d94-c3bc-4766-b109-9fc93264eb2d" providerId="ADAL" clId="{0C933857-28C9-42BC-9357-AFBAAABC7627}" dt="2022-11-08T16:43:37.630" v="261" actId="1076"/>
        <pc:sldMkLst>
          <pc:docMk/>
          <pc:sldMk cId="3910213965" sldId="568"/>
        </pc:sldMkLst>
        <pc:spChg chg="mod">
          <ac:chgData name="Dr. Talal Saleh Alshihayb" userId="8b043d94-c3bc-4766-b109-9fc93264eb2d" providerId="ADAL" clId="{0C933857-28C9-42BC-9357-AFBAAABC7627}" dt="2022-11-08T16:43:18.751" v="254" actId="21"/>
          <ac:spMkLst>
            <pc:docMk/>
            <pc:sldMk cId="3910213965" sldId="568"/>
            <ac:spMk id="3" creationId="{75D5932A-01ED-40F2-AC97-1D9B1EC62934}"/>
          </ac:spMkLst>
        </pc:spChg>
        <pc:spChg chg="add mod">
          <ac:chgData name="Dr. Talal Saleh Alshihayb" userId="8b043d94-c3bc-4766-b109-9fc93264eb2d" providerId="ADAL" clId="{0C933857-28C9-42BC-9357-AFBAAABC7627}" dt="2022-11-08T16:43:29.444" v="260" actId="1036"/>
          <ac:spMkLst>
            <pc:docMk/>
            <pc:sldMk cId="3910213965" sldId="568"/>
            <ac:spMk id="5" creationId="{32F58A77-4FC1-F8C2-7D97-2CF091A056BF}"/>
          </ac:spMkLst>
        </pc:spChg>
        <pc:spChg chg="mod">
          <ac:chgData name="Dr. Talal Saleh Alshihayb" userId="8b043d94-c3bc-4766-b109-9fc93264eb2d" providerId="ADAL" clId="{0C933857-28C9-42BC-9357-AFBAAABC7627}" dt="2022-11-08T16:43:37.630" v="261" actId="1076"/>
          <ac:spMkLst>
            <pc:docMk/>
            <pc:sldMk cId="3910213965" sldId="568"/>
            <ac:spMk id="8" creationId="{BEEA4A88-9887-40F1-9768-E27C097772D3}"/>
          </ac:spMkLst>
        </pc:spChg>
      </pc:sldChg>
      <pc:sldChg chg="new del">
        <pc:chgData name="Dr. Talal Saleh Alshihayb" userId="8b043d94-c3bc-4766-b109-9fc93264eb2d" providerId="ADAL" clId="{0C933857-28C9-42BC-9357-AFBAAABC7627}" dt="2022-11-08T16:42:04.172" v="184" actId="680"/>
        <pc:sldMkLst>
          <pc:docMk/>
          <pc:sldMk cId="244211834" sldId="569"/>
        </pc:sldMkLst>
      </pc:sldChg>
      <pc:sldChg chg="addSp modSp new mod">
        <pc:chgData name="Dr. Talal Saleh Alshihayb" userId="8b043d94-c3bc-4766-b109-9fc93264eb2d" providerId="ADAL" clId="{0C933857-28C9-42BC-9357-AFBAAABC7627}" dt="2022-11-08T16:55:33.056" v="827"/>
        <pc:sldMkLst>
          <pc:docMk/>
          <pc:sldMk cId="3271509323" sldId="569"/>
        </pc:sldMkLst>
        <pc:spChg chg="mod">
          <ac:chgData name="Dr. Talal Saleh Alshihayb" userId="8b043d94-c3bc-4766-b109-9fc93264eb2d" providerId="ADAL" clId="{0C933857-28C9-42BC-9357-AFBAAABC7627}" dt="2022-11-08T16:44:16.671" v="305" actId="113"/>
          <ac:spMkLst>
            <pc:docMk/>
            <pc:sldMk cId="3271509323" sldId="569"/>
            <ac:spMk id="2" creationId="{E94B564C-1FAF-CC7B-6B54-6FA8C3E2219F}"/>
          </ac:spMkLst>
        </pc:spChg>
        <pc:spChg chg="mod">
          <ac:chgData name="Dr. Talal Saleh Alshihayb" userId="8b043d94-c3bc-4766-b109-9fc93264eb2d" providerId="ADAL" clId="{0C933857-28C9-42BC-9357-AFBAAABC7627}" dt="2022-11-08T16:47:15.363" v="676" actId="207"/>
          <ac:spMkLst>
            <pc:docMk/>
            <pc:sldMk cId="3271509323" sldId="569"/>
            <ac:spMk id="3" creationId="{DEB88E91-3FA2-CA60-763D-8666AA218CDF}"/>
          </ac:spMkLst>
        </pc:spChg>
        <pc:picChg chg="add mod">
          <ac:chgData name="Dr. Talal Saleh Alshihayb" userId="8b043d94-c3bc-4766-b109-9fc93264eb2d" providerId="ADAL" clId="{0C933857-28C9-42BC-9357-AFBAAABC7627}" dt="2022-11-08T16:55:33.056" v="827"/>
          <ac:picMkLst>
            <pc:docMk/>
            <pc:sldMk cId="3271509323" sldId="569"/>
            <ac:picMk id="4" creationId="{225C5EAC-1388-9E41-1177-3DFADC3420BC}"/>
          </ac:picMkLst>
        </pc:picChg>
      </pc:sldChg>
      <pc:sldChg chg="addSp delSp modSp new mod">
        <pc:chgData name="Dr. Talal Saleh Alshihayb" userId="8b043d94-c3bc-4766-b109-9fc93264eb2d" providerId="ADAL" clId="{0C933857-28C9-42BC-9357-AFBAAABC7627}" dt="2022-12-05T12:17:57.399" v="3400" actId="207"/>
        <pc:sldMkLst>
          <pc:docMk/>
          <pc:sldMk cId="1804132543" sldId="570"/>
        </pc:sldMkLst>
        <pc:spChg chg="mod">
          <ac:chgData name="Dr. Talal Saleh Alshihayb" userId="8b043d94-c3bc-4766-b109-9fc93264eb2d" providerId="ADAL" clId="{0C933857-28C9-42BC-9357-AFBAAABC7627}" dt="2022-12-05T12:17:57.399" v="3400" actId="207"/>
          <ac:spMkLst>
            <pc:docMk/>
            <pc:sldMk cId="1804132543" sldId="570"/>
            <ac:spMk id="3" creationId="{9EC7CE77-0A45-BC65-ED91-9D783D96C996}"/>
          </ac:spMkLst>
        </pc:spChg>
        <pc:spChg chg="add del mod">
          <ac:chgData name="Dr. Talal Saleh Alshihayb" userId="8b043d94-c3bc-4766-b109-9fc93264eb2d" providerId="ADAL" clId="{0C933857-28C9-42BC-9357-AFBAAABC7627}" dt="2022-12-05T12:17:54.988" v="3399" actId="478"/>
          <ac:spMkLst>
            <pc:docMk/>
            <pc:sldMk cId="1804132543" sldId="570"/>
            <ac:spMk id="5" creationId="{F3F1515B-865E-DFF3-51B0-508712C6E79C}"/>
          </ac:spMkLst>
        </pc:spChg>
        <pc:spChg chg="add del mod">
          <ac:chgData name="Dr. Talal Saleh Alshihayb" userId="8b043d94-c3bc-4766-b109-9fc93264eb2d" providerId="ADAL" clId="{0C933857-28C9-42BC-9357-AFBAAABC7627}" dt="2022-12-05T12:17:54.988" v="3399" actId="478"/>
          <ac:spMkLst>
            <pc:docMk/>
            <pc:sldMk cId="1804132543" sldId="570"/>
            <ac:spMk id="6" creationId="{2A6C0DEF-BAD0-F1A9-ADAD-5E0B7D44025E}"/>
          </ac:spMkLst>
        </pc:spChg>
        <pc:spChg chg="add del mod">
          <ac:chgData name="Dr. Talal Saleh Alshihayb" userId="8b043d94-c3bc-4766-b109-9fc93264eb2d" providerId="ADAL" clId="{0C933857-28C9-42BC-9357-AFBAAABC7627}" dt="2022-12-05T12:17:54.988" v="3399" actId="478"/>
          <ac:spMkLst>
            <pc:docMk/>
            <pc:sldMk cId="1804132543" sldId="570"/>
            <ac:spMk id="7" creationId="{87F29E4A-1E3D-570F-942B-DF24335B2BB1}"/>
          </ac:spMkLst>
        </pc:spChg>
        <pc:spChg chg="add del mod">
          <ac:chgData name="Dr. Talal Saleh Alshihayb" userId="8b043d94-c3bc-4766-b109-9fc93264eb2d" providerId="ADAL" clId="{0C933857-28C9-42BC-9357-AFBAAABC7627}" dt="2022-12-05T12:17:54.988" v="3399" actId="478"/>
          <ac:spMkLst>
            <pc:docMk/>
            <pc:sldMk cId="1804132543" sldId="570"/>
            <ac:spMk id="8" creationId="{640E6E85-5D4F-D47B-F8BB-A0DF2733818A}"/>
          </ac:spMkLst>
        </pc:spChg>
        <pc:picChg chg="add mod">
          <ac:chgData name="Dr. Talal Saleh Alshihayb" userId="8b043d94-c3bc-4766-b109-9fc93264eb2d" providerId="ADAL" clId="{0C933857-28C9-42BC-9357-AFBAAABC7627}" dt="2022-11-08T16:55:34.518" v="828"/>
          <ac:picMkLst>
            <pc:docMk/>
            <pc:sldMk cId="1804132543" sldId="570"/>
            <ac:picMk id="4" creationId="{A6CA4808-AB44-E83C-EACE-68E24E183445}"/>
          </ac:picMkLst>
        </pc:picChg>
      </pc:sldChg>
      <pc:sldChg chg="addSp modSp add mod">
        <pc:chgData name="Dr. Talal Saleh Alshihayb" userId="8b043d94-c3bc-4766-b109-9fc93264eb2d" providerId="ADAL" clId="{0C933857-28C9-42BC-9357-AFBAAABC7627}" dt="2022-12-05T12:18:09.105" v="3402" actId="207"/>
        <pc:sldMkLst>
          <pc:docMk/>
          <pc:sldMk cId="43713653" sldId="571"/>
        </pc:sldMkLst>
        <pc:spChg chg="mod">
          <ac:chgData name="Dr. Talal Saleh Alshihayb" userId="8b043d94-c3bc-4766-b109-9fc93264eb2d" providerId="ADAL" clId="{0C933857-28C9-42BC-9357-AFBAAABC7627}" dt="2022-12-05T12:18:09.105" v="3402" actId="207"/>
          <ac:spMkLst>
            <pc:docMk/>
            <pc:sldMk cId="43713653" sldId="571"/>
            <ac:spMk id="3" creationId="{9EC7CE77-0A45-BC65-ED91-9D783D96C996}"/>
          </ac:spMkLst>
        </pc:spChg>
        <pc:picChg chg="add mod">
          <ac:chgData name="Dr. Talal Saleh Alshihayb" userId="8b043d94-c3bc-4766-b109-9fc93264eb2d" providerId="ADAL" clId="{0C933857-28C9-42BC-9357-AFBAAABC7627}" dt="2022-11-08T16:55:35.407" v="829"/>
          <ac:picMkLst>
            <pc:docMk/>
            <pc:sldMk cId="43713653" sldId="571"/>
            <ac:picMk id="4" creationId="{CA73EF4E-FA02-677A-3DE7-6C9E41DC64D0}"/>
          </ac:picMkLst>
        </pc:picChg>
      </pc:sldChg>
      <pc:sldChg chg="modSp add mod">
        <pc:chgData name="Dr. Talal Saleh Alshihayb" userId="8b043d94-c3bc-4766-b109-9fc93264eb2d" providerId="ADAL" clId="{0C933857-28C9-42BC-9357-AFBAAABC7627}" dt="2022-12-05T12:38:39.581" v="4029" actId="20577"/>
        <pc:sldMkLst>
          <pc:docMk/>
          <pc:sldMk cId="4003507893" sldId="633"/>
        </pc:sldMkLst>
        <pc:spChg chg="mod">
          <ac:chgData name="Dr. Talal Saleh Alshihayb" userId="8b043d94-c3bc-4766-b109-9fc93264eb2d" providerId="ADAL" clId="{0C933857-28C9-42BC-9357-AFBAAABC7627}" dt="2022-12-05T12:38:39.581" v="4029" actId="20577"/>
          <ac:spMkLst>
            <pc:docMk/>
            <pc:sldMk cId="4003507893" sldId="633"/>
            <ac:spMk id="3" creationId="{E175D93A-37D7-4E4B-BAF6-8E22DF852D8E}"/>
          </ac:spMkLst>
        </pc:spChg>
      </pc:sldChg>
      <pc:sldChg chg="add">
        <pc:chgData name="Dr. Talal Saleh Alshihayb" userId="8b043d94-c3bc-4766-b109-9fc93264eb2d" providerId="ADAL" clId="{0C933857-28C9-42BC-9357-AFBAAABC7627}" dt="2022-12-13T12:17:47.583" v="5087"/>
        <pc:sldMkLst>
          <pc:docMk/>
          <pc:sldMk cId="1795343183" sldId="750"/>
        </pc:sldMkLst>
      </pc:sldChg>
      <pc:sldChg chg="add del">
        <pc:chgData name="Dr. Talal Saleh Alshihayb" userId="8b043d94-c3bc-4766-b109-9fc93264eb2d" providerId="ADAL" clId="{0C933857-28C9-42BC-9357-AFBAAABC7627}" dt="2022-11-08T17:34:39.978" v="2048" actId="47"/>
        <pc:sldMkLst>
          <pc:docMk/>
          <pc:sldMk cId="1988283835" sldId="751"/>
        </pc:sldMkLst>
      </pc:sldChg>
      <pc:sldChg chg="modSp add del mod">
        <pc:chgData name="Dr. Talal Saleh Alshihayb" userId="8b043d94-c3bc-4766-b109-9fc93264eb2d" providerId="ADAL" clId="{0C933857-28C9-42BC-9357-AFBAAABC7627}" dt="2022-12-07T11:56:20.852" v="4825" actId="113"/>
        <pc:sldMkLst>
          <pc:docMk/>
          <pc:sldMk cId="1137945861" sldId="752"/>
        </pc:sldMkLst>
        <pc:spChg chg="mod">
          <ac:chgData name="Dr. Talal Saleh Alshihayb" userId="8b043d94-c3bc-4766-b109-9fc93264eb2d" providerId="ADAL" clId="{0C933857-28C9-42BC-9357-AFBAAABC7627}" dt="2022-12-07T11:56:20.852" v="4825" actId="113"/>
          <ac:spMkLst>
            <pc:docMk/>
            <pc:sldMk cId="1137945861" sldId="752"/>
            <ac:spMk id="3" creationId="{FEB196EC-3AC3-4E66-8773-14036C6A01F4}"/>
          </ac:spMkLst>
        </pc:spChg>
      </pc:sldChg>
      <pc:sldChg chg="add del">
        <pc:chgData name="Dr. Talal Saleh Alshihayb" userId="8b043d94-c3bc-4766-b109-9fc93264eb2d" providerId="ADAL" clId="{0C933857-28C9-42BC-9357-AFBAAABC7627}" dt="2022-11-08T17:12:16.015" v="1267" actId="47"/>
        <pc:sldMkLst>
          <pc:docMk/>
          <pc:sldMk cId="1429722482" sldId="753"/>
        </pc:sldMkLst>
      </pc:sldChg>
      <pc:sldChg chg="add">
        <pc:chgData name="Dr. Talal Saleh Alshihayb" userId="8b043d94-c3bc-4766-b109-9fc93264eb2d" providerId="ADAL" clId="{0C933857-28C9-42BC-9357-AFBAAABC7627}" dt="2022-11-08T17:09:12.028" v="1134"/>
        <pc:sldMkLst>
          <pc:docMk/>
          <pc:sldMk cId="1252479884" sldId="754"/>
        </pc:sldMkLst>
      </pc:sldChg>
      <pc:sldChg chg="add del">
        <pc:chgData name="Dr. Talal Saleh Alshihayb" userId="8b043d94-c3bc-4766-b109-9fc93264eb2d" providerId="ADAL" clId="{0C933857-28C9-42BC-9357-AFBAAABC7627}" dt="2022-11-08T18:12:35.470" v="3084" actId="47"/>
        <pc:sldMkLst>
          <pc:docMk/>
          <pc:sldMk cId="1890951799" sldId="755"/>
        </pc:sldMkLst>
      </pc:sldChg>
      <pc:sldChg chg="add del">
        <pc:chgData name="Dr. Talal Saleh Alshihayb" userId="8b043d94-c3bc-4766-b109-9fc93264eb2d" providerId="ADAL" clId="{0C933857-28C9-42BC-9357-AFBAAABC7627}" dt="2022-11-08T18:12:39.001" v="3085" actId="47"/>
        <pc:sldMkLst>
          <pc:docMk/>
          <pc:sldMk cId="1701278972" sldId="756"/>
        </pc:sldMkLst>
      </pc:sldChg>
      <pc:sldChg chg="addSp delSp modSp add del mod">
        <pc:chgData name="Dr. Talal Saleh Alshihayb" userId="8b043d94-c3bc-4766-b109-9fc93264eb2d" providerId="ADAL" clId="{0C933857-28C9-42BC-9357-AFBAAABC7627}" dt="2022-12-05T12:37:18.480" v="3920" actId="478"/>
        <pc:sldMkLst>
          <pc:docMk/>
          <pc:sldMk cId="2518964606" sldId="757"/>
        </pc:sldMkLst>
        <pc:spChg chg="del">
          <ac:chgData name="Dr. Talal Saleh Alshihayb" userId="8b043d94-c3bc-4766-b109-9fc93264eb2d" providerId="ADAL" clId="{0C933857-28C9-42BC-9357-AFBAAABC7627}" dt="2022-12-05T12:37:15.873" v="3919" actId="478"/>
          <ac:spMkLst>
            <pc:docMk/>
            <pc:sldMk cId="2518964606" sldId="757"/>
            <ac:spMk id="3" creationId="{5FA6ECC2-9F6D-449D-B192-98E5C40D80A7}"/>
          </ac:spMkLst>
        </pc:spChg>
        <pc:spChg chg="del">
          <ac:chgData name="Dr. Talal Saleh Alshihayb" userId="8b043d94-c3bc-4766-b109-9fc93264eb2d" providerId="ADAL" clId="{0C933857-28C9-42BC-9357-AFBAAABC7627}" dt="2022-12-05T12:37:08.058" v="3918" actId="478"/>
          <ac:spMkLst>
            <pc:docMk/>
            <pc:sldMk cId="2518964606" sldId="757"/>
            <ac:spMk id="11" creationId="{9ACD36E6-9466-4FEF-927C-4EBBB3D0D67D}"/>
          </ac:spMkLst>
        </pc:spChg>
        <pc:spChg chg="add del mod">
          <ac:chgData name="Dr. Talal Saleh Alshihayb" userId="8b043d94-c3bc-4766-b109-9fc93264eb2d" providerId="ADAL" clId="{0C933857-28C9-42BC-9357-AFBAAABC7627}" dt="2022-12-05T12:37:18.480" v="3920" actId="478"/>
          <ac:spMkLst>
            <pc:docMk/>
            <pc:sldMk cId="2518964606" sldId="757"/>
            <ac:spMk id="17" creationId="{5F412CB2-D26D-C13F-1BA4-F5A9E7F95C98}"/>
          </ac:spMkLst>
        </pc:spChg>
      </pc:sldChg>
      <pc:sldChg chg="modSp add del mod">
        <pc:chgData name="Dr. Talal Saleh Alshihayb" userId="8b043d94-c3bc-4766-b109-9fc93264eb2d" providerId="ADAL" clId="{0C933857-28C9-42BC-9357-AFBAAABC7627}" dt="2022-12-07T11:55:20.482" v="4809" actId="27636"/>
        <pc:sldMkLst>
          <pc:docMk/>
          <pc:sldMk cId="954349843" sldId="759"/>
        </pc:sldMkLst>
        <pc:spChg chg="mod">
          <ac:chgData name="Dr. Talal Saleh Alshihayb" userId="8b043d94-c3bc-4766-b109-9fc93264eb2d" providerId="ADAL" clId="{0C933857-28C9-42BC-9357-AFBAAABC7627}" dt="2022-12-07T11:55:20.482" v="4809" actId="27636"/>
          <ac:spMkLst>
            <pc:docMk/>
            <pc:sldMk cId="954349843" sldId="759"/>
            <ac:spMk id="3" creationId="{4AFCA3F7-16DA-4754-8767-796537CD6DA7}"/>
          </ac:spMkLst>
        </pc:spChg>
      </pc:sldChg>
      <pc:sldChg chg="modSp mod">
        <pc:chgData name="Dr. Talal Saleh Alshihayb" userId="8b043d94-c3bc-4766-b109-9fc93264eb2d" providerId="ADAL" clId="{0C933857-28C9-42BC-9357-AFBAAABC7627}" dt="2022-12-05T12:39:26.866" v="4033" actId="27636"/>
        <pc:sldMkLst>
          <pc:docMk/>
          <pc:sldMk cId="3190430811" sldId="765"/>
        </pc:sldMkLst>
        <pc:spChg chg="mod">
          <ac:chgData name="Dr. Talal Saleh Alshihayb" userId="8b043d94-c3bc-4766-b109-9fc93264eb2d" providerId="ADAL" clId="{0C933857-28C9-42BC-9357-AFBAAABC7627}" dt="2022-12-05T12:39:26.866" v="4033" actId="27636"/>
          <ac:spMkLst>
            <pc:docMk/>
            <pc:sldMk cId="3190430811" sldId="765"/>
            <ac:spMk id="3" creationId="{5FA6ECC2-9F6D-449D-B192-98E5C40D80A7}"/>
          </ac:spMkLst>
        </pc:spChg>
      </pc:sldChg>
      <pc:sldChg chg="modSp mod">
        <pc:chgData name="Dr. Talal Saleh Alshihayb" userId="8b043d94-c3bc-4766-b109-9fc93264eb2d" providerId="ADAL" clId="{0C933857-28C9-42BC-9357-AFBAAABC7627}" dt="2022-12-07T11:55:59.755" v="4821" actId="14100"/>
        <pc:sldMkLst>
          <pc:docMk/>
          <pc:sldMk cId="2069298273" sldId="767"/>
        </pc:sldMkLst>
        <pc:spChg chg="mod">
          <ac:chgData name="Dr. Talal Saleh Alshihayb" userId="8b043d94-c3bc-4766-b109-9fc93264eb2d" providerId="ADAL" clId="{0C933857-28C9-42BC-9357-AFBAAABC7627}" dt="2022-12-07T11:55:59.755" v="4821" actId="14100"/>
          <ac:spMkLst>
            <pc:docMk/>
            <pc:sldMk cId="2069298273" sldId="767"/>
            <ac:spMk id="3" creationId="{4AFCA3F7-16DA-4754-8767-796537CD6DA7}"/>
          </ac:spMkLst>
        </pc:spChg>
      </pc:sldChg>
      <pc:sldChg chg="modSp add del mod">
        <pc:chgData name="Dr. Talal Saleh Alshihayb" userId="8b043d94-c3bc-4766-b109-9fc93264eb2d" providerId="ADAL" clId="{0C933857-28C9-42BC-9357-AFBAAABC7627}" dt="2022-12-07T12:34:44.460" v="5082" actId="113"/>
        <pc:sldMkLst>
          <pc:docMk/>
          <pc:sldMk cId="575290310" sldId="768"/>
        </pc:sldMkLst>
        <pc:spChg chg="mod">
          <ac:chgData name="Dr. Talal Saleh Alshihayb" userId="8b043d94-c3bc-4766-b109-9fc93264eb2d" providerId="ADAL" clId="{0C933857-28C9-42BC-9357-AFBAAABC7627}" dt="2022-12-07T12:34:44.460" v="5082" actId="113"/>
          <ac:spMkLst>
            <pc:docMk/>
            <pc:sldMk cId="575290310" sldId="768"/>
            <ac:spMk id="3" creationId="{6124351C-A54A-43CB-BE50-AAA1E1D49B99}"/>
          </ac:spMkLst>
        </pc:spChg>
      </pc:sldChg>
      <pc:sldChg chg="add del">
        <pc:chgData name="Dr. Talal Saleh Alshihayb" userId="8b043d94-c3bc-4766-b109-9fc93264eb2d" providerId="ADAL" clId="{0C933857-28C9-42BC-9357-AFBAAABC7627}" dt="2022-12-07T11:35:55.626" v="4765" actId="47"/>
        <pc:sldMkLst>
          <pc:docMk/>
          <pc:sldMk cId="1425044447" sldId="769"/>
        </pc:sldMkLst>
      </pc:sldChg>
      <pc:sldChg chg="add">
        <pc:chgData name="Dr. Talal Saleh Alshihayb" userId="8b043d94-c3bc-4766-b109-9fc93264eb2d" providerId="ADAL" clId="{0C933857-28C9-42BC-9357-AFBAAABC7627}" dt="2022-11-08T18:24:43.174" v="3114"/>
        <pc:sldMkLst>
          <pc:docMk/>
          <pc:sldMk cId="3617861333" sldId="770"/>
        </pc:sldMkLst>
      </pc:sldChg>
      <pc:sldChg chg="add">
        <pc:chgData name="Dr. Talal Saleh Alshihayb" userId="8b043d94-c3bc-4766-b109-9fc93264eb2d" providerId="ADAL" clId="{0C933857-28C9-42BC-9357-AFBAAABC7627}" dt="2022-11-08T18:24:43.174" v="3114"/>
        <pc:sldMkLst>
          <pc:docMk/>
          <pc:sldMk cId="1719493018" sldId="771"/>
        </pc:sldMkLst>
      </pc:sldChg>
      <pc:sldChg chg="addSp delSp modSp add mod">
        <pc:chgData name="Dr. Talal Saleh Alshihayb" userId="8b043d94-c3bc-4766-b109-9fc93264eb2d" providerId="ADAL" clId="{0C933857-28C9-42BC-9357-AFBAAABC7627}" dt="2022-12-05T12:33:10.348" v="3912" actId="20577"/>
        <pc:sldMkLst>
          <pc:docMk/>
          <pc:sldMk cId="708357968" sldId="772"/>
        </pc:sldMkLst>
        <pc:spChg chg="add del mod">
          <ac:chgData name="Dr. Talal Saleh Alshihayb" userId="8b043d94-c3bc-4766-b109-9fc93264eb2d" providerId="ADAL" clId="{0C933857-28C9-42BC-9357-AFBAAABC7627}" dt="2022-11-08T17:39:11.692" v="2099" actId="478"/>
          <ac:spMkLst>
            <pc:docMk/>
            <pc:sldMk cId="708357968" sldId="772"/>
            <ac:spMk id="3" creationId="{08074D90-DAEB-CB5E-46F9-FFDF5BCDC3CE}"/>
          </ac:spMkLst>
        </pc:spChg>
        <pc:spChg chg="add mod">
          <ac:chgData name="Dr. Talal Saleh Alshihayb" userId="8b043d94-c3bc-4766-b109-9fc93264eb2d" providerId="ADAL" clId="{0C933857-28C9-42BC-9357-AFBAAABC7627}" dt="2022-11-08T17:39:18.764" v="2106" actId="20577"/>
          <ac:spMkLst>
            <pc:docMk/>
            <pc:sldMk cId="708357968" sldId="772"/>
            <ac:spMk id="5" creationId="{C58EDD67-E56E-CB29-ADA5-D12C67AE2A57}"/>
          </ac:spMkLst>
        </pc:spChg>
        <pc:spChg chg="mod">
          <ac:chgData name="Dr. Talal Saleh Alshihayb" userId="8b043d94-c3bc-4766-b109-9fc93264eb2d" providerId="ADAL" clId="{0C933857-28C9-42BC-9357-AFBAAABC7627}" dt="2022-11-08T17:47:58.933" v="2540" actId="1076"/>
          <ac:spMkLst>
            <pc:docMk/>
            <pc:sldMk cId="708357968" sldId="772"/>
            <ac:spMk id="9" creationId="{09640AFB-C217-4C90-9492-3B054BC598EF}"/>
          </ac:spMkLst>
        </pc:spChg>
        <pc:spChg chg="mod">
          <ac:chgData name="Dr. Talal Saleh Alshihayb" userId="8b043d94-c3bc-4766-b109-9fc93264eb2d" providerId="ADAL" clId="{0C933857-28C9-42BC-9357-AFBAAABC7627}" dt="2022-11-08T17:48:44.338" v="2551" actId="1076"/>
          <ac:spMkLst>
            <pc:docMk/>
            <pc:sldMk cId="708357968" sldId="772"/>
            <ac:spMk id="10" creationId="{EAB0BD5E-328E-4C91-A3CD-305FBF9FB6C1}"/>
          </ac:spMkLst>
        </pc:spChg>
        <pc:spChg chg="add mod">
          <ac:chgData name="Dr. Talal Saleh Alshihayb" userId="8b043d94-c3bc-4766-b109-9fc93264eb2d" providerId="ADAL" clId="{0C933857-28C9-42BC-9357-AFBAAABC7627}" dt="2022-12-05T12:33:10.348" v="3912" actId="20577"/>
          <ac:spMkLst>
            <pc:docMk/>
            <pc:sldMk cId="708357968" sldId="772"/>
            <ac:spMk id="11" creationId="{016C915F-5062-274E-6DD1-F3C2C96C170E}"/>
          </ac:spMkLst>
        </pc:spChg>
        <pc:spChg chg="del">
          <ac:chgData name="Dr. Talal Saleh Alshihayb" userId="8b043d94-c3bc-4766-b109-9fc93264eb2d" providerId="ADAL" clId="{0C933857-28C9-42BC-9357-AFBAAABC7627}" dt="2022-11-08T17:39:07.156" v="2097" actId="478"/>
          <ac:spMkLst>
            <pc:docMk/>
            <pc:sldMk cId="708357968" sldId="772"/>
            <ac:spMk id="13" creationId="{BA852956-F02B-DE25-9868-7D5D0E589DD3}"/>
          </ac:spMkLst>
        </pc:spChg>
        <pc:spChg chg="add mod">
          <ac:chgData name="Dr. Talal Saleh Alshihayb" userId="8b043d94-c3bc-4766-b109-9fc93264eb2d" providerId="ADAL" clId="{0C933857-28C9-42BC-9357-AFBAAABC7627}" dt="2022-11-08T17:45:35.958" v="2270" actId="1076"/>
          <ac:spMkLst>
            <pc:docMk/>
            <pc:sldMk cId="708357968" sldId="772"/>
            <ac:spMk id="14" creationId="{8BFC6D94-54C6-F4E5-4E99-9AEE368E72AB}"/>
          </ac:spMkLst>
        </pc:spChg>
        <pc:spChg chg="add del mod">
          <ac:chgData name="Dr. Talal Saleh Alshihayb" userId="8b043d94-c3bc-4766-b109-9fc93264eb2d" providerId="ADAL" clId="{0C933857-28C9-42BC-9357-AFBAAABC7627}" dt="2022-11-08T17:48:28.771" v="2546" actId="478"/>
          <ac:spMkLst>
            <pc:docMk/>
            <pc:sldMk cId="708357968" sldId="772"/>
            <ac:spMk id="15" creationId="{7334346E-160B-8E3C-E54E-9A246F79416C}"/>
          </ac:spMkLst>
        </pc:spChg>
        <pc:spChg chg="mod">
          <ac:chgData name="Dr. Talal Saleh Alshihayb" userId="8b043d94-c3bc-4766-b109-9fc93264eb2d" providerId="ADAL" clId="{0C933857-28C9-42BC-9357-AFBAAABC7627}" dt="2022-11-08T17:47:58.933" v="2540" actId="1076"/>
          <ac:spMkLst>
            <pc:docMk/>
            <pc:sldMk cId="708357968" sldId="772"/>
            <ac:spMk id="20" creationId="{EDEF0F02-58A5-4B69-80B8-A929DF7DC2BC}"/>
          </ac:spMkLst>
        </pc:spChg>
        <pc:spChg chg="del">
          <ac:chgData name="Dr. Talal Saleh Alshihayb" userId="8b043d94-c3bc-4766-b109-9fc93264eb2d" providerId="ADAL" clId="{0C933857-28C9-42BC-9357-AFBAAABC7627}" dt="2022-11-08T17:43:58.964" v="2226" actId="478"/>
          <ac:spMkLst>
            <pc:docMk/>
            <pc:sldMk cId="708357968" sldId="772"/>
            <ac:spMk id="29" creationId="{5C24B1C5-0BFF-FABA-820B-9FADCB3BF3A2}"/>
          </ac:spMkLst>
        </pc:spChg>
        <pc:spChg chg="del">
          <ac:chgData name="Dr. Talal Saleh Alshihayb" userId="8b043d94-c3bc-4766-b109-9fc93264eb2d" providerId="ADAL" clId="{0C933857-28C9-42BC-9357-AFBAAABC7627}" dt="2022-11-08T17:43:58.964" v="2226" actId="478"/>
          <ac:spMkLst>
            <pc:docMk/>
            <pc:sldMk cId="708357968" sldId="772"/>
            <ac:spMk id="30" creationId="{66FA8840-F90B-B160-E2A9-3C79509C7615}"/>
          </ac:spMkLst>
        </pc:spChg>
        <pc:grpChg chg="mod">
          <ac:chgData name="Dr. Talal Saleh Alshihayb" userId="8b043d94-c3bc-4766-b109-9fc93264eb2d" providerId="ADAL" clId="{0C933857-28C9-42BC-9357-AFBAAABC7627}" dt="2022-11-08T17:48:44.338" v="2551" actId="1076"/>
          <ac:grpSpMkLst>
            <pc:docMk/>
            <pc:sldMk cId="708357968" sldId="772"/>
            <ac:grpSpMk id="7" creationId="{E1B49F18-3A6C-45DC-BAAC-0F87ADA1E506}"/>
          </ac:grpSpMkLst>
        </pc:grpChg>
        <pc:picChg chg="add mod">
          <ac:chgData name="Dr. Talal Saleh Alshihayb" userId="8b043d94-c3bc-4766-b109-9fc93264eb2d" providerId="ADAL" clId="{0C933857-28C9-42BC-9357-AFBAAABC7627}" dt="2022-11-08T17:45:35.958" v="2270" actId="1076"/>
          <ac:picMkLst>
            <pc:docMk/>
            <pc:sldMk cId="708357968" sldId="772"/>
            <ac:picMk id="12" creationId="{F7E25883-0118-68A9-D7FA-CA418C74DFF8}"/>
          </ac:picMkLst>
        </pc:picChg>
        <pc:picChg chg="add del mod">
          <ac:chgData name="Dr. Talal Saleh Alshihayb" userId="8b043d94-c3bc-4766-b109-9fc93264eb2d" providerId="ADAL" clId="{0C933857-28C9-42BC-9357-AFBAAABC7627}" dt="2022-11-08T17:48:28.771" v="2546" actId="478"/>
          <ac:picMkLst>
            <pc:docMk/>
            <pc:sldMk cId="708357968" sldId="772"/>
            <ac:picMk id="16" creationId="{6D4FCE94-4F79-7CBE-7200-A2DA20B88FB0}"/>
          </ac:picMkLst>
        </pc:picChg>
        <pc:picChg chg="add del mod">
          <ac:chgData name="Dr. Talal Saleh Alshihayb" userId="8b043d94-c3bc-4766-b109-9fc93264eb2d" providerId="ADAL" clId="{0C933857-28C9-42BC-9357-AFBAAABC7627}" dt="2022-11-08T17:49:22.843" v="2553"/>
          <ac:picMkLst>
            <pc:docMk/>
            <pc:sldMk cId="708357968" sldId="772"/>
            <ac:picMk id="21" creationId="{F17F7528-17FC-75EA-B3B7-DEDC0D6C0553}"/>
          </ac:picMkLst>
        </pc:picChg>
        <pc:picChg chg="mod">
          <ac:chgData name="Dr. Talal Saleh Alshihayb" userId="8b043d94-c3bc-4766-b109-9fc93264eb2d" providerId="ADAL" clId="{0C933857-28C9-42BC-9357-AFBAAABC7627}" dt="2022-11-08T17:48:40.164" v="2550" actId="1076"/>
          <ac:picMkLst>
            <pc:docMk/>
            <pc:sldMk cId="708357968" sldId="772"/>
            <ac:picMk id="22" creationId="{F44C679D-70A6-48EE-8B77-81C2351B8F0A}"/>
          </ac:picMkLst>
        </pc:picChg>
        <pc:picChg chg="del mod">
          <ac:chgData name="Dr. Talal Saleh Alshihayb" userId="8b043d94-c3bc-4766-b109-9fc93264eb2d" providerId="ADAL" clId="{0C933857-28C9-42BC-9357-AFBAAABC7627}" dt="2022-11-08T17:48:16.006" v="2543" actId="478"/>
          <ac:picMkLst>
            <pc:docMk/>
            <pc:sldMk cId="708357968" sldId="772"/>
            <ac:picMk id="23" creationId="{86560C06-E178-907A-517C-C17850426918}"/>
          </ac:picMkLst>
        </pc:picChg>
        <pc:picChg chg="del mod">
          <ac:chgData name="Dr. Talal Saleh Alshihayb" userId="8b043d94-c3bc-4766-b109-9fc93264eb2d" providerId="ADAL" clId="{0C933857-28C9-42BC-9357-AFBAAABC7627}" dt="2022-11-08T17:48:16.006" v="2543" actId="478"/>
          <ac:picMkLst>
            <pc:docMk/>
            <pc:sldMk cId="708357968" sldId="772"/>
            <ac:picMk id="26" creationId="{49C13796-F34C-405E-B520-9B80EE49D3A6}"/>
          </ac:picMkLst>
        </pc:picChg>
        <pc:picChg chg="add del mod">
          <ac:chgData name="Dr. Talal Saleh Alshihayb" userId="8b043d94-c3bc-4766-b109-9fc93264eb2d" providerId="ADAL" clId="{0C933857-28C9-42BC-9357-AFBAAABC7627}" dt="2022-11-08T17:49:22.843" v="2553"/>
          <ac:picMkLst>
            <pc:docMk/>
            <pc:sldMk cId="708357968" sldId="772"/>
            <ac:picMk id="27" creationId="{041BFF7B-37AC-68F3-2138-3AF0143E5469}"/>
          </ac:picMkLst>
        </pc:picChg>
        <pc:picChg chg="mod">
          <ac:chgData name="Dr. Talal Saleh Alshihayb" userId="8b043d94-c3bc-4766-b109-9fc93264eb2d" providerId="ADAL" clId="{0C933857-28C9-42BC-9357-AFBAAABC7627}" dt="2022-11-08T17:49:33.780" v="2559" actId="14100"/>
          <ac:picMkLst>
            <pc:docMk/>
            <pc:sldMk cId="708357968" sldId="772"/>
            <ac:picMk id="28" creationId="{A47F2071-27A3-4597-1DEA-8F27A6EA0EE1}"/>
          </ac:picMkLst>
        </pc:picChg>
        <pc:picChg chg="del">
          <ac:chgData name="Dr. Talal Saleh Alshihayb" userId="8b043d94-c3bc-4766-b109-9fc93264eb2d" providerId="ADAL" clId="{0C933857-28C9-42BC-9357-AFBAAABC7627}" dt="2022-11-08T17:44:00.068" v="2227" actId="478"/>
          <ac:picMkLst>
            <pc:docMk/>
            <pc:sldMk cId="708357968" sldId="772"/>
            <ac:picMk id="31" creationId="{E7F51F4A-3647-77CA-7F2A-96400C0D41E0}"/>
          </ac:picMkLst>
        </pc:picChg>
        <pc:picChg chg="del">
          <ac:chgData name="Dr. Talal Saleh Alshihayb" userId="8b043d94-c3bc-4766-b109-9fc93264eb2d" providerId="ADAL" clId="{0C933857-28C9-42BC-9357-AFBAAABC7627}" dt="2022-11-08T17:44:00.903" v="2228" actId="478"/>
          <ac:picMkLst>
            <pc:docMk/>
            <pc:sldMk cId="708357968" sldId="772"/>
            <ac:picMk id="32" creationId="{9591E8D8-8F3F-635C-C0E0-C439C851551F}"/>
          </ac:picMkLst>
        </pc:picChg>
        <pc:picChg chg="add del mod">
          <ac:chgData name="Dr. Talal Saleh Alshihayb" userId="8b043d94-c3bc-4766-b109-9fc93264eb2d" providerId="ADAL" clId="{0C933857-28C9-42BC-9357-AFBAAABC7627}" dt="2022-11-08T17:49:22.843" v="2553"/>
          <ac:picMkLst>
            <pc:docMk/>
            <pc:sldMk cId="708357968" sldId="772"/>
            <ac:picMk id="33" creationId="{59FE2259-B46D-74FD-352F-E7EFCEE50E71}"/>
          </ac:picMkLst>
        </pc:picChg>
        <pc:picChg chg="add del mod">
          <ac:chgData name="Dr. Talal Saleh Alshihayb" userId="8b043d94-c3bc-4766-b109-9fc93264eb2d" providerId="ADAL" clId="{0C933857-28C9-42BC-9357-AFBAAABC7627}" dt="2022-11-08T17:49:22.843" v="2553"/>
          <ac:picMkLst>
            <pc:docMk/>
            <pc:sldMk cId="708357968" sldId="772"/>
            <ac:picMk id="34" creationId="{84A7E69F-22FE-3330-4026-C9FC611E9D8A}"/>
          </ac:picMkLst>
        </pc:picChg>
        <pc:picChg chg="add del mod">
          <ac:chgData name="Dr. Talal Saleh Alshihayb" userId="8b043d94-c3bc-4766-b109-9fc93264eb2d" providerId="ADAL" clId="{0C933857-28C9-42BC-9357-AFBAAABC7627}" dt="2022-11-08T17:49:22.843" v="2553"/>
          <ac:picMkLst>
            <pc:docMk/>
            <pc:sldMk cId="708357968" sldId="772"/>
            <ac:picMk id="35" creationId="{C6BE21AB-DFE5-6C8A-6DFF-F9F2552B57E0}"/>
          </ac:picMkLst>
        </pc:picChg>
        <pc:picChg chg="add del mod">
          <ac:chgData name="Dr. Talal Saleh Alshihayb" userId="8b043d94-c3bc-4766-b109-9fc93264eb2d" providerId="ADAL" clId="{0C933857-28C9-42BC-9357-AFBAAABC7627}" dt="2022-11-08T17:49:22.843" v="2553"/>
          <ac:picMkLst>
            <pc:docMk/>
            <pc:sldMk cId="708357968" sldId="772"/>
            <ac:picMk id="36" creationId="{0F134350-DAD8-130B-B7B0-D2EE7144A19F}"/>
          </ac:picMkLst>
        </pc:picChg>
        <pc:picChg chg="add del mod">
          <ac:chgData name="Dr. Talal Saleh Alshihayb" userId="8b043d94-c3bc-4766-b109-9fc93264eb2d" providerId="ADAL" clId="{0C933857-28C9-42BC-9357-AFBAAABC7627}" dt="2022-11-08T17:49:22.843" v="2553"/>
          <ac:picMkLst>
            <pc:docMk/>
            <pc:sldMk cId="708357968" sldId="772"/>
            <ac:picMk id="37" creationId="{6ACFCF52-28CA-FC33-DF31-257ADBA22967}"/>
          </ac:picMkLst>
        </pc:picChg>
        <pc:picChg chg="add del mod">
          <ac:chgData name="Dr. Talal Saleh Alshihayb" userId="8b043d94-c3bc-4766-b109-9fc93264eb2d" providerId="ADAL" clId="{0C933857-28C9-42BC-9357-AFBAAABC7627}" dt="2022-11-08T17:49:22.843" v="2553"/>
          <ac:picMkLst>
            <pc:docMk/>
            <pc:sldMk cId="708357968" sldId="772"/>
            <ac:picMk id="38" creationId="{3C2C59B9-5483-2456-B90C-270059E27107}"/>
          </ac:picMkLst>
        </pc:picChg>
        <pc:picChg chg="add del mod">
          <ac:chgData name="Dr. Talal Saleh Alshihayb" userId="8b043d94-c3bc-4766-b109-9fc93264eb2d" providerId="ADAL" clId="{0C933857-28C9-42BC-9357-AFBAAABC7627}" dt="2022-11-08T17:49:22.843" v="2553"/>
          <ac:picMkLst>
            <pc:docMk/>
            <pc:sldMk cId="708357968" sldId="772"/>
            <ac:picMk id="39" creationId="{2B1055F0-6D44-540A-667C-BC8D3C8963B4}"/>
          </ac:picMkLst>
        </pc:picChg>
        <pc:picChg chg="add mod">
          <ac:chgData name="Dr. Talal Saleh Alshihayb" userId="8b043d94-c3bc-4766-b109-9fc93264eb2d" providerId="ADAL" clId="{0C933857-28C9-42BC-9357-AFBAAABC7627}" dt="2022-11-08T17:49:44.575" v="2563" actId="1076"/>
          <ac:picMkLst>
            <pc:docMk/>
            <pc:sldMk cId="708357968" sldId="772"/>
            <ac:picMk id="40" creationId="{BFD6C92A-04AB-2FBA-744E-D59C046F8A9F}"/>
          </ac:picMkLst>
        </pc:picChg>
        <pc:picChg chg="add mod">
          <ac:chgData name="Dr. Talal Saleh Alshihayb" userId="8b043d94-c3bc-4766-b109-9fc93264eb2d" providerId="ADAL" clId="{0C933857-28C9-42BC-9357-AFBAAABC7627}" dt="2022-11-08T17:49:50.695" v="2565" actId="1076"/>
          <ac:picMkLst>
            <pc:docMk/>
            <pc:sldMk cId="708357968" sldId="772"/>
            <ac:picMk id="41" creationId="{BD98681A-B3B8-8601-5F2F-B270F659AF6C}"/>
          </ac:picMkLst>
        </pc:picChg>
        <pc:picChg chg="add mod">
          <ac:chgData name="Dr. Talal Saleh Alshihayb" userId="8b043d94-c3bc-4766-b109-9fc93264eb2d" providerId="ADAL" clId="{0C933857-28C9-42BC-9357-AFBAAABC7627}" dt="2022-11-08T17:49:50.695" v="2565" actId="1076"/>
          <ac:picMkLst>
            <pc:docMk/>
            <pc:sldMk cId="708357968" sldId="772"/>
            <ac:picMk id="42" creationId="{0C9CA51F-18CF-528E-78D8-0536E88E56B2}"/>
          </ac:picMkLst>
        </pc:picChg>
        <pc:picChg chg="add mod">
          <ac:chgData name="Dr. Talal Saleh Alshihayb" userId="8b043d94-c3bc-4766-b109-9fc93264eb2d" providerId="ADAL" clId="{0C933857-28C9-42BC-9357-AFBAAABC7627}" dt="2022-11-08T17:49:53.429" v="2567" actId="1076"/>
          <ac:picMkLst>
            <pc:docMk/>
            <pc:sldMk cId="708357968" sldId="772"/>
            <ac:picMk id="43" creationId="{0FD6D763-2BAF-8738-1B4A-50DBDA6C8331}"/>
          </ac:picMkLst>
        </pc:picChg>
        <pc:picChg chg="add mod">
          <ac:chgData name="Dr. Talal Saleh Alshihayb" userId="8b043d94-c3bc-4766-b109-9fc93264eb2d" providerId="ADAL" clId="{0C933857-28C9-42BC-9357-AFBAAABC7627}" dt="2022-11-08T17:49:53.429" v="2567" actId="1076"/>
          <ac:picMkLst>
            <pc:docMk/>
            <pc:sldMk cId="708357968" sldId="772"/>
            <ac:picMk id="44" creationId="{2B212569-BAC7-467D-7E8F-F078B8AFE632}"/>
          </ac:picMkLst>
        </pc:picChg>
        <pc:cxnChg chg="mod">
          <ac:chgData name="Dr. Talal Saleh Alshihayb" userId="8b043d94-c3bc-4766-b109-9fc93264eb2d" providerId="ADAL" clId="{0C933857-28C9-42BC-9357-AFBAAABC7627}" dt="2022-11-08T17:47:58.933" v="2540" actId="1076"/>
          <ac:cxnSpMkLst>
            <pc:docMk/>
            <pc:sldMk cId="708357968" sldId="772"/>
            <ac:cxnSpMk id="8" creationId="{50114E99-0FC5-4362-9A6A-2519F907497D}"/>
          </ac:cxnSpMkLst>
        </pc:cxnChg>
        <pc:cxnChg chg="mod">
          <ac:chgData name="Dr. Talal Saleh Alshihayb" userId="8b043d94-c3bc-4766-b109-9fc93264eb2d" providerId="ADAL" clId="{0C933857-28C9-42BC-9357-AFBAAABC7627}" dt="2022-11-08T17:49:25.837" v="2554" actId="1076"/>
          <ac:cxnSpMkLst>
            <pc:docMk/>
            <pc:sldMk cId="708357968" sldId="772"/>
            <ac:cxnSpMk id="24" creationId="{98D54AB2-2B14-42D1-AE14-EF811553CC0C}"/>
          </ac:cxnSpMkLst>
        </pc:cxnChg>
        <pc:cxnChg chg="del mod">
          <ac:chgData name="Dr. Talal Saleh Alshihayb" userId="8b043d94-c3bc-4766-b109-9fc93264eb2d" providerId="ADAL" clId="{0C933857-28C9-42BC-9357-AFBAAABC7627}" dt="2022-11-08T17:48:16.006" v="2543" actId="478"/>
          <ac:cxnSpMkLst>
            <pc:docMk/>
            <pc:sldMk cId="708357968" sldId="772"/>
            <ac:cxnSpMk id="25" creationId="{4A7049CA-1CF9-44A0-877A-20D9AD404102}"/>
          </ac:cxnSpMkLst>
        </pc:cxnChg>
      </pc:sldChg>
      <pc:sldChg chg="modSp add mod">
        <pc:chgData name="Dr. Talal Saleh Alshihayb" userId="8b043d94-c3bc-4766-b109-9fc93264eb2d" providerId="ADAL" clId="{0C933857-28C9-42BC-9357-AFBAAABC7627}" dt="2022-12-07T11:54:51.458" v="4803" actId="113"/>
        <pc:sldMkLst>
          <pc:docMk/>
          <pc:sldMk cId="4158973266" sldId="773"/>
        </pc:sldMkLst>
        <pc:spChg chg="mod">
          <ac:chgData name="Dr. Talal Saleh Alshihayb" userId="8b043d94-c3bc-4766-b109-9fc93264eb2d" providerId="ADAL" clId="{0C933857-28C9-42BC-9357-AFBAAABC7627}" dt="2022-12-07T11:54:51.458" v="4803" actId="113"/>
          <ac:spMkLst>
            <pc:docMk/>
            <pc:sldMk cId="4158973266" sldId="773"/>
            <ac:spMk id="3" creationId="{4AFCA3F7-16DA-4754-8767-796537CD6DA7}"/>
          </ac:spMkLst>
        </pc:spChg>
      </pc:sldChg>
      <pc:sldChg chg="modSp add mod">
        <pc:chgData name="Dr. Talal Saleh Alshihayb" userId="8b043d94-c3bc-4766-b109-9fc93264eb2d" providerId="ADAL" clId="{0C933857-28C9-42BC-9357-AFBAAABC7627}" dt="2022-11-08T16:53:31.152" v="796" actId="207"/>
        <pc:sldMkLst>
          <pc:docMk/>
          <pc:sldMk cId="1394719818" sldId="778"/>
        </pc:sldMkLst>
        <pc:spChg chg="mod">
          <ac:chgData name="Dr. Talal Saleh Alshihayb" userId="8b043d94-c3bc-4766-b109-9fc93264eb2d" providerId="ADAL" clId="{0C933857-28C9-42BC-9357-AFBAAABC7627}" dt="2022-11-08T16:53:07.767" v="780" actId="20577"/>
          <ac:spMkLst>
            <pc:docMk/>
            <pc:sldMk cId="1394719818" sldId="778"/>
            <ac:spMk id="6" creationId="{63A55271-111F-4AE2-9A55-6C6033A09B47}"/>
          </ac:spMkLst>
        </pc:spChg>
        <pc:spChg chg="mod">
          <ac:chgData name="Dr. Talal Saleh Alshihayb" userId="8b043d94-c3bc-4766-b109-9fc93264eb2d" providerId="ADAL" clId="{0C933857-28C9-42BC-9357-AFBAAABC7627}" dt="2022-11-08T16:53:31.152" v="796" actId="207"/>
          <ac:spMkLst>
            <pc:docMk/>
            <pc:sldMk cId="1394719818" sldId="778"/>
            <ac:spMk id="7" creationId="{EC7DC7B5-CA12-4931-9C5A-635B4B738408}"/>
          </ac:spMkLst>
        </pc:spChg>
      </pc:sldChg>
      <pc:sldChg chg="modSp add mod">
        <pc:chgData name="Dr. Talal Saleh Alshihayb" userId="8b043d94-c3bc-4766-b109-9fc93264eb2d" providerId="ADAL" clId="{0C933857-28C9-42BC-9357-AFBAAABC7627}" dt="2022-12-05T12:18:05.587" v="3401" actId="207"/>
        <pc:sldMkLst>
          <pc:docMk/>
          <pc:sldMk cId="4207881465" sldId="779"/>
        </pc:sldMkLst>
        <pc:spChg chg="mod">
          <ac:chgData name="Dr. Talal Saleh Alshihayb" userId="8b043d94-c3bc-4766-b109-9fc93264eb2d" providerId="ADAL" clId="{0C933857-28C9-42BC-9357-AFBAAABC7627}" dt="2022-12-05T12:18:05.587" v="3401" actId="207"/>
          <ac:spMkLst>
            <pc:docMk/>
            <pc:sldMk cId="4207881465" sldId="779"/>
            <ac:spMk id="3" creationId="{9EC7CE77-0A45-BC65-ED91-9D783D96C996}"/>
          </ac:spMkLst>
        </pc:spChg>
      </pc:sldChg>
      <pc:sldChg chg="addSp modSp new mod">
        <pc:chgData name="Dr. Talal Saleh Alshihayb" userId="8b043d94-c3bc-4766-b109-9fc93264eb2d" providerId="ADAL" clId="{0C933857-28C9-42BC-9357-AFBAAABC7627}" dt="2022-12-05T12:19:00.488" v="3404" actId="207"/>
        <pc:sldMkLst>
          <pc:docMk/>
          <pc:sldMk cId="1109630874" sldId="780"/>
        </pc:sldMkLst>
        <pc:spChg chg="mod">
          <ac:chgData name="Dr. Talal Saleh Alshihayb" userId="8b043d94-c3bc-4766-b109-9fc93264eb2d" providerId="ADAL" clId="{0C933857-28C9-42BC-9357-AFBAAABC7627}" dt="2022-12-05T12:19:00.488" v="3404" actId="207"/>
          <ac:spMkLst>
            <pc:docMk/>
            <pc:sldMk cId="1109630874" sldId="780"/>
            <ac:spMk id="3" creationId="{E03331DE-982E-CEB5-BB3A-ADD42172991F}"/>
          </ac:spMkLst>
        </pc:spChg>
        <pc:picChg chg="add mod">
          <ac:chgData name="Dr. Talal Saleh Alshihayb" userId="8b043d94-c3bc-4766-b109-9fc93264eb2d" providerId="ADAL" clId="{0C933857-28C9-42BC-9357-AFBAAABC7627}" dt="2022-11-08T17:07:11.289" v="1127"/>
          <ac:picMkLst>
            <pc:docMk/>
            <pc:sldMk cId="1109630874" sldId="780"/>
            <ac:picMk id="4" creationId="{AC1A4E7F-85A0-0425-67C9-2AB22CF04115}"/>
          </ac:picMkLst>
        </pc:picChg>
      </pc:sldChg>
      <pc:sldChg chg="new del">
        <pc:chgData name="Dr. Talal Saleh Alshihayb" userId="8b043d94-c3bc-4766-b109-9fc93264eb2d" providerId="ADAL" clId="{0C933857-28C9-42BC-9357-AFBAAABC7627}" dt="2022-11-08T17:09:10.803" v="1133" actId="47"/>
        <pc:sldMkLst>
          <pc:docMk/>
          <pc:sldMk cId="87982452" sldId="781"/>
        </pc:sldMkLst>
      </pc:sldChg>
      <pc:sldChg chg="addSp modSp add mod">
        <pc:chgData name="Dr. Talal Saleh Alshihayb" userId="8b043d94-c3bc-4766-b109-9fc93264eb2d" providerId="ADAL" clId="{0C933857-28C9-42BC-9357-AFBAAABC7627}" dt="2022-12-05T12:19:24.515" v="3406" actId="1582"/>
        <pc:sldMkLst>
          <pc:docMk/>
          <pc:sldMk cId="1997911819" sldId="782"/>
        </pc:sldMkLst>
        <pc:spChg chg="add mod">
          <ac:chgData name="Dr. Talal Saleh Alshihayb" userId="8b043d94-c3bc-4766-b109-9fc93264eb2d" providerId="ADAL" clId="{0C933857-28C9-42BC-9357-AFBAAABC7627}" dt="2022-12-05T12:19:24.515" v="3406" actId="1582"/>
          <ac:spMkLst>
            <pc:docMk/>
            <pc:sldMk cId="1997911819" sldId="782"/>
            <ac:spMk id="2" creationId="{E55887B2-6AE1-51C2-51E6-E65034B9C829}"/>
          </ac:spMkLst>
        </pc:spChg>
      </pc:sldChg>
      <pc:sldChg chg="addSp delSp modSp add mod">
        <pc:chgData name="Dr. Talal Saleh Alshihayb" userId="8b043d94-c3bc-4766-b109-9fc93264eb2d" providerId="ADAL" clId="{0C933857-28C9-42BC-9357-AFBAAABC7627}" dt="2022-11-08T18:15:41.814" v="3098" actId="113"/>
        <pc:sldMkLst>
          <pc:docMk/>
          <pc:sldMk cId="353227862" sldId="783"/>
        </pc:sldMkLst>
        <pc:spChg chg="mod">
          <ac:chgData name="Dr. Talal Saleh Alshihayb" userId="8b043d94-c3bc-4766-b109-9fc93264eb2d" providerId="ADAL" clId="{0C933857-28C9-42BC-9357-AFBAAABC7627}" dt="2022-11-08T17:31:28.926" v="1839" actId="20577"/>
          <ac:spMkLst>
            <pc:docMk/>
            <pc:sldMk cId="353227862" sldId="783"/>
            <ac:spMk id="2" creationId="{4E13C6D9-B612-4101-8FF4-09E6E6A2F219}"/>
          </ac:spMkLst>
        </pc:spChg>
        <pc:spChg chg="del">
          <ac:chgData name="Dr. Talal Saleh Alshihayb" userId="8b043d94-c3bc-4766-b109-9fc93264eb2d" providerId="ADAL" clId="{0C933857-28C9-42BC-9357-AFBAAABC7627}" dt="2022-11-08T17:31:33.103" v="1840" actId="478"/>
          <ac:spMkLst>
            <pc:docMk/>
            <pc:sldMk cId="353227862" sldId="783"/>
            <ac:spMk id="3" creationId="{5FA6ECC2-9F6D-449D-B192-98E5C40D80A7}"/>
          </ac:spMkLst>
        </pc:spChg>
        <pc:spChg chg="mod">
          <ac:chgData name="Dr. Talal Saleh Alshihayb" userId="8b043d94-c3bc-4766-b109-9fc93264eb2d" providerId="ADAL" clId="{0C933857-28C9-42BC-9357-AFBAAABC7627}" dt="2022-11-08T17:31:45.277" v="1879" actId="1036"/>
          <ac:spMkLst>
            <pc:docMk/>
            <pc:sldMk cId="353227862" sldId="783"/>
            <ac:spMk id="6" creationId="{929C2321-B0ED-443F-B2B1-3897D09EFF56}"/>
          </ac:spMkLst>
        </pc:spChg>
        <pc:spChg chg="mod">
          <ac:chgData name="Dr. Talal Saleh Alshihayb" userId="8b043d94-c3bc-4766-b109-9fc93264eb2d" providerId="ADAL" clId="{0C933857-28C9-42BC-9357-AFBAAABC7627}" dt="2022-11-08T17:31:45.277" v="1879" actId="1036"/>
          <ac:spMkLst>
            <pc:docMk/>
            <pc:sldMk cId="353227862" sldId="783"/>
            <ac:spMk id="7" creationId="{217E5BB1-F8C0-4FF3-9CE3-452FCFB8BC0E}"/>
          </ac:spMkLst>
        </pc:spChg>
        <pc:spChg chg="del">
          <ac:chgData name="Dr. Talal Saleh Alshihayb" userId="8b043d94-c3bc-4766-b109-9fc93264eb2d" providerId="ADAL" clId="{0C933857-28C9-42BC-9357-AFBAAABC7627}" dt="2022-11-08T17:31:37.063" v="1842" actId="478"/>
          <ac:spMkLst>
            <pc:docMk/>
            <pc:sldMk cId="353227862" sldId="783"/>
            <ac:spMk id="8" creationId="{E514DD17-A79C-4558-80CD-E714C7020FDA}"/>
          </ac:spMkLst>
        </pc:spChg>
        <pc:spChg chg="add del mod">
          <ac:chgData name="Dr. Talal Saleh Alshihayb" userId="8b043d94-c3bc-4766-b109-9fc93264eb2d" providerId="ADAL" clId="{0C933857-28C9-42BC-9357-AFBAAABC7627}" dt="2022-11-08T17:31:34.893" v="1841" actId="478"/>
          <ac:spMkLst>
            <pc:docMk/>
            <pc:sldMk cId="353227862" sldId="783"/>
            <ac:spMk id="10" creationId="{821D36B6-332E-DB8D-1226-6DCE09B2B56B}"/>
          </ac:spMkLst>
        </pc:spChg>
        <pc:spChg chg="add mod">
          <ac:chgData name="Dr. Talal Saleh Alshihayb" userId="8b043d94-c3bc-4766-b109-9fc93264eb2d" providerId="ADAL" clId="{0C933857-28C9-42BC-9357-AFBAAABC7627}" dt="2022-11-08T18:15:41.814" v="3098" actId="113"/>
          <ac:spMkLst>
            <pc:docMk/>
            <pc:sldMk cId="353227862" sldId="783"/>
            <ac:spMk id="11" creationId="{A99C78A8-91CE-B668-AD4F-F309A31AC2E3}"/>
          </ac:spMkLst>
        </pc:spChg>
        <pc:spChg chg="add mod">
          <ac:chgData name="Dr. Talal Saleh Alshihayb" userId="8b043d94-c3bc-4766-b109-9fc93264eb2d" providerId="ADAL" clId="{0C933857-28C9-42BC-9357-AFBAAABC7627}" dt="2022-11-08T17:41:56.632" v="2211" actId="5793"/>
          <ac:spMkLst>
            <pc:docMk/>
            <pc:sldMk cId="353227862" sldId="783"/>
            <ac:spMk id="19" creationId="{EF42A3A8-6667-E37D-09D5-400D54A81720}"/>
          </ac:spMkLst>
        </pc:spChg>
        <pc:spChg chg="add mod">
          <ac:chgData name="Dr. Talal Saleh Alshihayb" userId="8b043d94-c3bc-4766-b109-9fc93264eb2d" providerId="ADAL" clId="{0C933857-28C9-42BC-9357-AFBAAABC7627}" dt="2022-11-08T17:42:06.601" v="2214" actId="20577"/>
          <ac:spMkLst>
            <pc:docMk/>
            <pc:sldMk cId="353227862" sldId="783"/>
            <ac:spMk id="20" creationId="{5926081D-DCA7-56E6-8D6D-CDFBA6E69BCC}"/>
          </ac:spMkLst>
        </pc:spChg>
        <pc:grpChg chg="del">
          <ac:chgData name="Dr. Talal Saleh Alshihayb" userId="8b043d94-c3bc-4766-b109-9fc93264eb2d" providerId="ADAL" clId="{0C933857-28C9-42BC-9357-AFBAAABC7627}" dt="2022-11-08T17:30:50.920" v="1810" actId="478"/>
          <ac:grpSpMkLst>
            <pc:docMk/>
            <pc:sldMk cId="353227862" sldId="783"/>
            <ac:grpSpMk id="13" creationId="{270ED289-4D97-4C2C-A87D-E69636FD6B0A}"/>
          </ac:grpSpMkLst>
        </pc:grpChg>
        <pc:graphicFrameChg chg="mod">
          <ac:chgData name="Dr. Talal Saleh Alshihayb" userId="8b043d94-c3bc-4766-b109-9fc93264eb2d" providerId="ADAL" clId="{0C933857-28C9-42BC-9357-AFBAAABC7627}" dt="2022-11-08T17:31:45.277" v="1879" actId="1036"/>
          <ac:graphicFrameMkLst>
            <pc:docMk/>
            <pc:sldMk cId="353227862" sldId="783"/>
            <ac:graphicFrameMk id="5" creationId="{E30EF8C3-C3D3-45B9-9EE9-EE98BEDEB0A9}"/>
          </ac:graphicFrameMkLst>
        </pc:graphicFrameChg>
        <pc:picChg chg="add mod">
          <ac:chgData name="Dr. Talal Saleh Alshihayb" userId="8b043d94-c3bc-4766-b109-9fc93264eb2d" providerId="ADAL" clId="{0C933857-28C9-42BC-9357-AFBAAABC7627}" dt="2022-11-08T17:41:40.754" v="2200" actId="1076"/>
          <ac:picMkLst>
            <pc:docMk/>
            <pc:sldMk cId="353227862" sldId="783"/>
            <ac:picMk id="12" creationId="{1188009E-70B6-9244-3C61-41273D3151AC}"/>
          </ac:picMkLst>
        </pc:picChg>
        <pc:picChg chg="add mod">
          <ac:chgData name="Dr. Talal Saleh Alshihayb" userId="8b043d94-c3bc-4766-b109-9fc93264eb2d" providerId="ADAL" clId="{0C933857-28C9-42BC-9357-AFBAAABC7627}" dt="2022-11-08T17:41:59.749" v="2212" actId="1076"/>
          <ac:picMkLst>
            <pc:docMk/>
            <pc:sldMk cId="353227862" sldId="783"/>
            <ac:picMk id="21" creationId="{B222184B-9D1C-C3EA-4EAF-36296F2BEB29}"/>
          </ac:picMkLst>
        </pc:picChg>
      </pc:sldChg>
      <pc:sldChg chg="add del">
        <pc:chgData name="Dr. Talal Saleh Alshihayb" userId="8b043d94-c3bc-4766-b109-9fc93264eb2d" providerId="ADAL" clId="{0C933857-28C9-42BC-9357-AFBAAABC7627}" dt="2022-11-08T17:12:46.852" v="1271" actId="47"/>
        <pc:sldMkLst>
          <pc:docMk/>
          <pc:sldMk cId="1724636254" sldId="784"/>
        </pc:sldMkLst>
      </pc:sldChg>
      <pc:sldChg chg="add del">
        <pc:chgData name="Dr. Talal Saleh Alshihayb" userId="8b043d94-c3bc-4766-b109-9fc93264eb2d" providerId="ADAL" clId="{0C933857-28C9-42BC-9357-AFBAAABC7627}" dt="2022-11-08T17:34:31.833" v="2047" actId="47"/>
        <pc:sldMkLst>
          <pc:docMk/>
          <pc:sldMk cId="2230033783" sldId="785"/>
        </pc:sldMkLst>
      </pc:sldChg>
      <pc:sldChg chg="addSp delSp modSp add mod">
        <pc:chgData name="Dr. Talal Saleh Alshihayb" userId="8b043d94-c3bc-4766-b109-9fc93264eb2d" providerId="ADAL" clId="{0C933857-28C9-42BC-9357-AFBAAABC7627}" dt="2022-11-08T18:15:20.012" v="3096" actId="115"/>
        <pc:sldMkLst>
          <pc:docMk/>
          <pc:sldMk cId="2789072059" sldId="786"/>
        </pc:sldMkLst>
        <pc:spChg chg="mod">
          <ac:chgData name="Dr. Talal Saleh Alshihayb" userId="8b043d94-c3bc-4766-b109-9fc93264eb2d" providerId="ADAL" clId="{0C933857-28C9-42BC-9357-AFBAAABC7627}" dt="2022-11-08T17:31:21.875" v="1825" actId="20577"/>
          <ac:spMkLst>
            <pc:docMk/>
            <pc:sldMk cId="2789072059" sldId="786"/>
            <ac:spMk id="2" creationId="{4E13C6D9-B612-4101-8FF4-09E6E6A2F219}"/>
          </ac:spMkLst>
        </pc:spChg>
        <pc:spChg chg="add del mod topLvl">
          <ac:chgData name="Dr. Talal Saleh Alshihayb" userId="8b043d94-c3bc-4766-b109-9fc93264eb2d" providerId="ADAL" clId="{0C933857-28C9-42BC-9357-AFBAAABC7627}" dt="2022-11-08T17:21:09.019" v="1321" actId="478"/>
          <ac:spMkLst>
            <pc:docMk/>
            <pc:sldMk cId="2789072059" sldId="786"/>
            <ac:spMk id="9" creationId="{09640AFB-C217-4C90-9492-3B054BC598EF}"/>
          </ac:spMkLst>
        </pc:spChg>
        <pc:spChg chg="del">
          <ac:chgData name="Dr. Talal Saleh Alshihayb" userId="8b043d94-c3bc-4766-b109-9fc93264eb2d" providerId="ADAL" clId="{0C933857-28C9-42BC-9357-AFBAAABC7627}" dt="2022-11-08T17:18:01.866" v="1274" actId="478"/>
          <ac:spMkLst>
            <pc:docMk/>
            <pc:sldMk cId="2789072059" sldId="786"/>
            <ac:spMk id="16" creationId="{280CBD4B-E6BF-4C80-BE83-B2FD0B2A6BDB}"/>
          </ac:spMkLst>
        </pc:spChg>
        <pc:spChg chg="del mod">
          <ac:chgData name="Dr. Talal Saleh Alshihayb" userId="8b043d94-c3bc-4766-b109-9fc93264eb2d" providerId="ADAL" clId="{0C933857-28C9-42BC-9357-AFBAAABC7627}" dt="2022-11-08T17:25:47.507" v="1763" actId="478"/>
          <ac:spMkLst>
            <pc:docMk/>
            <pc:sldMk cId="2789072059" sldId="786"/>
            <ac:spMk id="17" creationId="{1D6E8020-8770-44EB-8EBD-8E187BD10EBD}"/>
          </ac:spMkLst>
        </pc:spChg>
        <pc:spChg chg="add mod">
          <ac:chgData name="Dr. Talal Saleh Alshihayb" userId="8b043d94-c3bc-4766-b109-9fc93264eb2d" providerId="ADAL" clId="{0C933857-28C9-42BC-9357-AFBAAABC7627}" dt="2022-11-08T18:15:20.012" v="3096" actId="115"/>
          <ac:spMkLst>
            <pc:docMk/>
            <pc:sldMk cId="2789072059" sldId="786"/>
            <ac:spMk id="74" creationId="{98C7B380-DC40-CD7A-067C-8B667F4F2A5D}"/>
          </ac:spMkLst>
        </pc:spChg>
        <pc:spChg chg="add mod">
          <ac:chgData name="Dr. Talal Saleh Alshihayb" userId="8b043d94-c3bc-4766-b109-9fc93264eb2d" providerId="ADAL" clId="{0C933857-28C9-42BC-9357-AFBAAABC7627}" dt="2022-11-08T17:40:28.279" v="2176" actId="1076"/>
          <ac:spMkLst>
            <pc:docMk/>
            <pc:sldMk cId="2789072059" sldId="786"/>
            <ac:spMk id="76" creationId="{4D3F2DDC-EB65-16E6-66DC-62C432D59EB0}"/>
          </ac:spMkLst>
        </pc:spChg>
        <pc:grpChg chg="add del mod">
          <ac:chgData name="Dr. Talal Saleh Alshihayb" userId="8b043d94-c3bc-4766-b109-9fc93264eb2d" providerId="ADAL" clId="{0C933857-28C9-42BC-9357-AFBAAABC7627}" dt="2022-11-08T17:25:48.828" v="1764" actId="478"/>
          <ac:grpSpMkLst>
            <pc:docMk/>
            <pc:sldMk cId="2789072059" sldId="786"/>
            <ac:grpSpMk id="18" creationId="{FE8B8783-B261-40D6-BC53-B68950D48D8E}"/>
          </ac:grpSpMkLst>
        </pc:grp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3" creationId="{B5C90DAF-AA8B-C438-6995-582333825752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5" creationId="{C7731E93-9525-C0C2-600F-0198EB390498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6" creationId="{26029921-0C24-6686-0064-29009FC0B11D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7" creationId="{0C4306F5-23EB-DE9A-6116-E4C8FC4A5E0D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10" creationId="{85A23A29-7D82-32F3-A0EB-74A71A96CBFC}"/>
          </ac:picMkLst>
        </pc:picChg>
        <pc:picChg chg="del">
          <ac:chgData name="Dr. Talal Saleh Alshihayb" userId="8b043d94-c3bc-4766-b109-9fc93264eb2d" providerId="ADAL" clId="{0C933857-28C9-42BC-9357-AFBAAABC7627}" dt="2022-11-08T17:21:05.507" v="1319" actId="478"/>
          <ac:picMkLst>
            <pc:docMk/>
            <pc:sldMk cId="2789072059" sldId="786"/>
            <ac:picMk id="12" creationId="{10D03C92-3347-4F6E-9428-20D6A9E2246D}"/>
          </ac:picMkLst>
        </pc:picChg>
        <pc:picChg chg="del">
          <ac:chgData name="Dr. Talal Saleh Alshihayb" userId="8b043d94-c3bc-4766-b109-9fc93264eb2d" providerId="ADAL" clId="{0C933857-28C9-42BC-9357-AFBAAABC7627}" dt="2022-11-08T17:18:05.165" v="1275" actId="478"/>
          <ac:picMkLst>
            <pc:docMk/>
            <pc:sldMk cId="2789072059" sldId="786"/>
            <ac:picMk id="13" creationId="{79AA5632-9798-45B0-8BED-EEE2C6AFF781}"/>
          </ac:picMkLst>
        </pc:picChg>
        <pc:picChg chg="del mod">
          <ac:chgData name="Dr. Talal Saleh Alshihayb" userId="8b043d94-c3bc-4766-b109-9fc93264eb2d" providerId="ADAL" clId="{0C933857-28C9-42BC-9357-AFBAAABC7627}" dt="2022-11-08T17:25:47.507" v="1763" actId="478"/>
          <ac:picMkLst>
            <pc:docMk/>
            <pc:sldMk cId="2789072059" sldId="786"/>
            <ac:picMk id="14" creationId="{3F0B5C9A-677B-4D95-AE01-A26C44E3F682}"/>
          </ac:picMkLst>
        </pc:picChg>
        <pc:picChg chg="del">
          <ac:chgData name="Dr. Talal Saleh Alshihayb" userId="8b043d94-c3bc-4766-b109-9fc93264eb2d" providerId="ADAL" clId="{0C933857-28C9-42BC-9357-AFBAAABC7627}" dt="2022-11-08T17:17:57.775" v="1273" actId="478"/>
          <ac:picMkLst>
            <pc:docMk/>
            <pc:sldMk cId="2789072059" sldId="786"/>
            <ac:picMk id="15" creationId="{9223699E-5B0B-43E8-AD19-04AF17206C74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19" creationId="{CE958B1A-9997-D3A7-0FA0-68C23341E944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20" creationId="{67EBCEF9-E479-1B0B-C1CA-AC4521BFF98D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21" creationId="{BA29982F-6F2B-A8F8-94D9-81D69E104629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22" creationId="{6F676D60-FE03-9399-B8B8-63323FB20708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23" creationId="{64BDDA30-FB76-CBBC-EF7C-8F7710CF7863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24" creationId="{E11D4642-DE83-0D62-8645-CF12B21AEBB0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25" creationId="{C1581E64-9A75-2D43-C057-C909B3295384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26" creationId="{A3B982A1-C5C3-ECF1-9B25-A95AA95C7E00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27" creationId="{9B72D3B7-FCC2-46EF-A2F2-BF51CD720FB8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28" creationId="{EFB79A74-BC8C-F8E0-C5BE-E2FB5E581DF2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29" creationId="{FDA64B11-CE91-D79C-BD2D-5E1B9BBB0D52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30" creationId="{5D58776D-7D5C-63AE-31DA-B03DBDD6355F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31" creationId="{6FFE1BE5-AD44-638C-DE26-BEEF238FD832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32" creationId="{E3B7AD18-16B2-13DB-FFA8-99EBD8388BD7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33" creationId="{9D5A464F-60E9-AF94-82C2-CAADBD836ACF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34" creationId="{7BFEE7F5-14A7-343B-01C2-56D6C6937B3F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35" creationId="{6BC65A39-9D7E-F3E1-1EAE-D99723D08F57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36" creationId="{5874FFE8-439C-67A8-54CA-B8702DAD6E1F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37" creationId="{E80DE1A3-D364-EB80-371F-BF578518EF62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38" creationId="{F7D98A09-F44E-503C-119B-09CEA00216E5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39" creationId="{A9DAF151-D347-72AB-E041-9D949CFCF8CB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40" creationId="{ADE5DFCB-8C68-FF10-92C8-3FB34B621798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41" creationId="{C74B27D5-89E8-3712-4686-F5655B5B4EFD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42" creationId="{6A851FB5-5289-1E74-0CFA-47138EBF55A5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43" creationId="{D0BD5ABB-6E54-1F08-AED4-9F36F4C8A5B3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44" creationId="{B46DF2A0-DD99-8F19-E25A-064428AF79C7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45" creationId="{0BE58EF0-C60D-923E-582F-A6A596E427A9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46" creationId="{CE4E47BA-5A73-708D-D3D1-E477423121FF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47" creationId="{7A9A5DF8-9BD2-D354-CB12-75BC34E21772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48" creationId="{106F6AF3-168F-562A-023A-A2C4AB4A52E4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49" creationId="{847C8F18-3B7F-E61B-9AFC-36D81D2E6B80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50" creationId="{3E80A287-1DF8-9250-B4CD-FC5C374A92D8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51" creationId="{41A2C5D1-703E-E2EE-6772-F70F4A006DC6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52" creationId="{FC65F377-8C00-645F-A42C-568E5E210F4A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53" creationId="{C88B1540-417B-C663-1313-8DDECDFB8D95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54" creationId="{F5846CDF-E667-625C-ADDA-6A7588841C9D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55" creationId="{F1DB88EC-E7FE-7F45-3AAF-BF1C0B4C5FD7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56" creationId="{2BC121B5-3874-283F-AEBB-DEAD54481AA3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57" creationId="{3C2775C2-D81B-9785-7828-9AEA937919A0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58" creationId="{DEB3EC17-B941-1455-9FB1-92E84944051D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59" creationId="{84FA812F-5B86-ECA7-031E-E8B428435617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60" creationId="{99ADA704-CF40-450E-FCF4-1EAE3632F967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61" creationId="{978CF65D-32D0-CBA3-6260-CBC2F26A9933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62" creationId="{819C913C-A534-44B9-278C-37381B9DD978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63" creationId="{1923D49F-1E80-0D81-2E52-6AD298C02724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64" creationId="{46424933-112C-92D8-862A-0DD8949B3F3B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65" creationId="{A2E57A75-520C-723A-4D8C-7831C50C69F8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66" creationId="{E651FC26-A73C-E037-1B5C-68E9B27E4FF4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67" creationId="{51F27EE7-F71D-B371-2F20-37A21D996D23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68" creationId="{33446258-998F-94F5-46A7-25B6D813295D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69" creationId="{5E162F45-F671-5854-EF90-EB92AAD8FD6E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70" creationId="{47A8AB58-FDA4-F02F-9869-21D543E6CE20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71" creationId="{61229211-5651-0C00-6B00-B7880B082E6A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72" creationId="{0E09C826-D3E6-8272-8158-F0EE0BB359BE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73" creationId="{FB96BB77-AA35-05A7-1D0E-B661CF23B6F6}"/>
          </ac:picMkLst>
        </pc:picChg>
        <pc:picChg chg="add mod">
          <ac:chgData name="Dr. Talal Saleh Alshihayb" userId="8b043d94-c3bc-4766-b109-9fc93264eb2d" providerId="ADAL" clId="{0C933857-28C9-42BC-9357-AFBAAABC7627}" dt="2022-11-08T17:40:28.279" v="2176" actId="1076"/>
          <ac:picMkLst>
            <pc:docMk/>
            <pc:sldMk cId="2789072059" sldId="786"/>
            <ac:picMk id="75" creationId="{464CBFB6-C8F3-5CAD-8A35-C8ECF85A2F94}"/>
          </ac:picMkLst>
        </pc:picChg>
        <pc:cxnChg chg="mod topLvl">
          <ac:chgData name="Dr. Talal Saleh Alshihayb" userId="8b043d94-c3bc-4766-b109-9fc93264eb2d" providerId="ADAL" clId="{0C933857-28C9-42BC-9357-AFBAAABC7627}" dt="2022-11-08T17:21:09.019" v="1321" actId="478"/>
          <ac:cxnSpMkLst>
            <pc:docMk/>
            <pc:sldMk cId="2789072059" sldId="786"/>
            <ac:cxnSpMk id="8" creationId="{50114E99-0FC5-4362-9A6A-2519F907497D}"/>
          </ac:cxnSpMkLst>
        </pc:cxnChg>
        <pc:cxnChg chg="del">
          <ac:chgData name="Dr. Talal Saleh Alshihayb" userId="8b043d94-c3bc-4766-b109-9fc93264eb2d" providerId="ADAL" clId="{0C933857-28C9-42BC-9357-AFBAAABC7627}" dt="2022-11-08T17:18:09.426" v="1276" actId="478"/>
          <ac:cxnSpMkLst>
            <pc:docMk/>
            <pc:sldMk cId="2789072059" sldId="786"/>
            <ac:cxnSpMk id="11" creationId="{E8DFB12D-6081-441B-9DC4-1818AD6BE8DC}"/>
          </ac:cxnSpMkLst>
        </pc:cxnChg>
      </pc:sldChg>
      <pc:sldChg chg="addSp delSp modSp add mod">
        <pc:chgData name="Dr. Talal Saleh Alshihayb" userId="8b043d94-c3bc-4766-b109-9fc93264eb2d" providerId="ADAL" clId="{0C933857-28C9-42BC-9357-AFBAAABC7627}" dt="2022-11-08T18:15:48.071" v="3100" actId="113"/>
        <pc:sldMkLst>
          <pc:docMk/>
          <pc:sldMk cId="3323316975" sldId="787"/>
        </pc:sldMkLst>
        <pc:spChg chg="add del mod">
          <ac:chgData name="Dr. Talal Saleh Alshihayb" userId="8b043d94-c3bc-4766-b109-9fc93264eb2d" providerId="ADAL" clId="{0C933857-28C9-42BC-9357-AFBAAABC7627}" dt="2022-11-08T17:33:14.334" v="2005"/>
          <ac:spMkLst>
            <pc:docMk/>
            <pc:sldMk cId="3323316975" sldId="787"/>
            <ac:spMk id="3" creationId="{2067A375-33E2-7DB9-CBD6-90986B99E0EF}"/>
          </ac:spMkLst>
        </pc:spChg>
        <pc:spChg chg="del">
          <ac:chgData name="Dr. Talal Saleh Alshihayb" userId="8b043d94-c3bc-4766-b109-9fc93264eb2d" providerId="ADAL" clId="{0C933857-28C9-42BC-9357-AFBAAABC7627}" dt="2022-11-08T17:33:15.386" v="2006" actId="478"/>
          <ac:spMkLst>
            <pc:docMk/>
            <pc:sldMk cId="3323316975" sldId="787"/>
            <ac:spMk id="6" creationId="{929C2321-B0ED-443F-B2B1-3897D09EFF56}"/>
          </ac:spMkLst>
        </pc:spChg>
        <pc:spChg chg="del">
          <ac:chgData name="Dr. Talal Saleh Alshihayb" userId="8b043d94-c3bc-4766-b109-9fc93264eb2d" providerId="ADAL" clId="{0C933857-28C9-42BC-9357-AFBAAABC7627}" dt="2022-11-08T17:33:15.386" v="2006" actId="478"/>
          <ac:spMkLst>
            <pc:docMk/>
            <pc:sldMk cId="3323316975" sldId="787"/>
            <ac:spMk id="7" creationId="{217E5BB1-F8C0-4FF3-9CE3-452FCFB8BC0E}"/>
          </ac:spMkLst>
        </pc:spChg>
        <pc:spChg chg="add del mod">
          <ac:chgData name="Dr. Talal Saleh Alshihayb" userId="8b043d94-c3bc-4766-b109-9fc93264eb2d" providerId="ADAL" clId="{0C933857-28C9-42BC-9357-AFBAAABC7627}" dt="2022-11-08T17:33:14.334" v="2005"/>
          <ac:spMkLst>
            <pc:docMk/>
            <pc:sldMk cId="3323316975" sldId="787"/>
            <ac:spMk id="8" creationId="{001EA214-E51E-E72D-C7A2-6A527CF73FC0}"/>
          </ac:spMkLst>
        </pc:spChg>
        <pc:spChg chg="add del mod">
          <ac:chgData name="Dr. Talal Saleh Alshihayb" userId="8b043d94-c3bc-4766-b109-9fc93264eb2d" providerId="ADAL" clId="{0C933857-28C9-42BC-9357-AFBAAABC7627}" dt="2022-11-08T17:33:20.152" v="2010"/>
          <ac:spMkLst>
            <pc:docMk/>
            <pc:sldMk cId="3323316975" sldId="787"/>
            <ac:spMk id="9" creationId="{82BB5755-AFD4-6DBD-2796-61CE577F83D7}"/>
          </ac:spMkLst>
        </pc:spChg>
        <pc:spChg chg="add del mod">
          <ac:chgData name="Dr. Talal Saleh Alshihayb" userId="8b043d94-c3bc-4766-b109-9fc93264eb2d" providerId="ADAL" clId="{0C933857-28C9-42BC-9357-AFBAAABC7627}" dt="2022-11-08T17:33:20.152" v="2010"/>
          <ac:spMkLst>
            <pc:docMk/>
            <pc:sldMk cId="3323316975" sldId="787"/>
            <ac:spMk id="10" creationId="{8B6B4EF8-1CA0-1275-D079-85CC9678F61A}"/>
          </ac:spMkLst>
        </pc:spChg>
        <pc:spChg chg="mod">
          <ac:chgData name="Dr. Talal Saleh Alshihayb" userId="8b043d94-c3bc-4766-b109-9fc93264eb2d" providerId="ADAL" clId="{0C933857-28C9-42BC-9357-AFBAAABC7627}" dt="2022-11-08T18:15:48.071" v="3100" actId="113"/>
          <ac:spMkLst>
            <pc:docMk/>
            <pc:sldMk cId="3323316975" sldId="787"/>
            <ac:spMk id="11" creationId="{A99C78A8-91CE-B668-AD4F-F309A31AC2E3}"/>
          </ac:spMkLst>
        </pc:spChg>
        <pc:spChg chg="add mod">
          <ac:chgData name="Dr. Talal Saleh Alshihayb" userId="8b043d94-c3bc-4766-b109-9fc93264eb2d" providerId="ADAL" clId="{0C933857-28C9-42BC-9357-AFBAAABC7627}" dt="2022-11-08T17:33:39.939" v="2026" actId="20577"/>
          <ac:spMkLst>
            <pc:docMk/>
            <pc:sldMk cId="3323316975" sldId="787"/>
            <ac:spMk id="12" creationId="{8A5BB2D3-0236-CEDA-8943-449B95FAD9C7}"/>
          </ac:spMkLst>
        </pc:spChg>
        <pc:spChg chg="add mod">
          <ac:chgData name="Dr. Talal Saleh Alshihayb" userId="8b043d94-c3bc-4766-b109-9fc93264eb2d" providerId="ADAL" clId="{0C933857-28C9-42BC-9357-AFBAAABC7627}" dt="2022-11-08T17:42:33.634" v="2221" actId="1076"/>
          <ac:spMkLst>
            <pc:docMk/>
            <pc:sldMk cId="3323316975" sldId="787"/>
            <ac:spMk id="13" creationId="{A436FCD1-1C1A-D76E-5C9D-097A44C43EB4}"/>
          </ac:spMkLst>
        </pc:spChg>
        <pc:spChg chg="add mod">
          <ac:chgData name="Dr. Talal Saleh Alshihayb" userId="8b043d94-c3bc-4766-b109-9fc93264eb2d" providerId="ADAL" clId="{0C933857-28C9-42BC-9357-AFBAAABC7627}" dt="2022-11-08T17:42:52.105" v="2225" actId="1076"/>
          <ac:spMkLst>
            <pc:docMk/>
            <pc:sldMk cId="3323316975" sldId="787"/>
            <ac:spMk id="14" creationId="{FF7328C6-959B-5822-2D6D-FE0D95CB7E0A}"/>
          </ac:spMkLst>
        </pc:spChg>
        <pc:spChg chg="add mod">
          <ac:chgData name="Dr. Talal Saleh Alshihayb" userId="8b043d94-c3bc-4766-b109-9fc93264eb2d" providerId="ADAL" clId="{0C933857-28C9-42BC-9357-AFBAAABC7627}" dt="2022-11-08T17:42:16.255" v="2217" actId="14100"/>
          <ac:spMkLst>
            <pc:docMk/>
            <pc:sldMk cId="3323316975" sldId="787"/>
            <ac:spMk id="16" creationId="{1356224E-2BEC-59CC-A9F4-0BFA041E3F81}"/>
          </ac:spMkLst>
        </pc:spChg>
        <pc:spChg chg="add mod">
          <ac:chgData name="Dr. Talal Saleh Alshihayb" userId="8b043d94-c3bc-4766-b109-9fc93264eb2d" providerId="ADAL" clId="{0C933857-28C9-42BC-9357-AFBAAABC7627}" dt="2022-11-08T17:42:25.420" v="2219" actId="14100"/>
          <ac:spMkLst>
            <pc:docMk/>
            <pc:sldMk cId="3323316975" sldId="787"/>
            <ac:spMk id="17" creationId="{758A035B-3373-6665-772D-BCC3E375CBAC}"/>
          </ac:spMkLst>
        </pc:spChg>
        <pc:graphicFrameChg chg="mod">
          <ac:chgData name="Dr. Talal Saleh Alshihayb" userId="8b043d94-c3bc-4766-b109-9fc93264eb2d" providerId="ADAL" clId="{0C933857-28C9-42BC-9357-AFBAAABC7627}" dt="2022-11-08T17:33:18.545" v="2009" actId="1076"/>
          <ac:graphicFrameMkLst>
            <pc:docMk/>
            <pc:sldMk cId="3323316975" sldId="787"/>
            <ac:graphicFrameMk id="5" creationId="{E30EF8C3-C3D3-45B9-9EE9-EE98BEDEB0A9}"/>
          </ac:graphicFrameMkLst>
        </pc:graphicFrameChg>
        <pc:picChg chg="add mod">
          <ac:chgData name="Dr. Talal Saleh Alshihayb" userId="8b043d94-c3bc-4766-b109-9fc93264eb2d" providerId="ADAL" clId="{0C933857-28C9-42BC-9357-AFBAAABC7627}" dt="2022-11-08T17:42:16.255" v="2217" actId="14100"/>
          <ac:picMkLst>
            <pc:docMk/>
            <pc:sldMk cId="3323316975" sldId="787"/>
            <ac:picMk id="15" creationId="{BB2CD6FC-8635-D2E9-95D4-66B3C7E59E0E}"/>
          </ac:picMkLst>
        </pc:picChg>
        <pc:picChg chg="add mod">
          <ac:chgData name="Dr. Talal Saleh Alshihayb" userId="8b043d94-c3bc-4766-b109-9fc93264eb2d" providerId="ADAL" clId="{0C933857-28C9-42BC-9357-AFBAAABC7627}" dt="2022-11-08T17:42:16.255" v="2217" actId="14100"/>
          <ac:picMkLst>
            <pc:docMk/>
            <pc:sldMk cId="3323316975" sldId="787"/>
            <ac:picMk id="18" creationId="{A2284512-1040-E114-6381-2DAB0BA9226E}"/>
          </ac:picMkLst>
        </pc:picChg>
      </pc:sldChg>
      <pc:sldChg chg="addSp delSp modSp add mod">
        <pc:chgData name="Dr. Talal Saleh Alshihayb" userId="8b043d94-c3bc-4766-b109-9fc93264eb2d" providerId="ADAL" clId="{0C933857-28C9-42BC-9357-AFBAAABC7627}" dt="2022-12-05T12:33:26.921" v="3913" actId="20577"/>
        <pc:sldMkLst>
          <pc:docMk/>
          <pc:sldMk cId="2662013312" sldId="788"/>
        </pc:sldMkLst>
        <pc:spChg chg="mod">
          <ac:chgData name="Dr. Talal Saleh Alshihayb" userId="8b043d94-c3bc-4766-b109-9fc93264eb2d" providerId="ADAL" clId="{0C933857-28C9-42BC-9357-AFBAAABC7627}" dt="2022-11-08T17:53:41.461" v="2573" actId="20577"/>
          <ac:spMkLst>
            <pc:docMk/>
            <pc:sldMk cId="2662013312" sldId="788"/>
            <ac:spMk id="2" creationId="{4E13C6D9-B612-4101-8FF4-09E6E6A2F219}"/>
          </ac:spMkLst>
        </pc:spChg>
        <pc:spChg chg="add mod">
          <ac:chgData name="Dr. Talal Saleh Alshihayb" userId="8b043d94-c3bc-4766-b109-9fc93264eb2d" providerId="ADAL" clId="{0C933857-28C9-42BC-9357-AFBAAABC7627}" dt="2022-12-05T12:33:26.921" v="3913" actId="20577"/>
          <ac:spMkLst>
            <pc:docMk/>
            <pc:sldMk cId="2662013312" sldId="788"/>
            <ac:spMk id="3" creationId="{3070C824-30C2-22FB-86D5-30FE3A2E838F}"/>
          </ac:spMkLst>
        </pc:spChg>
        <pc:spChg chg="mod">
          <ac:chgData name="Dr. Talal Saleh Alshihayb" userId="8b043d94-c3bc-4766-b109-9fc93264eb2d" providerId="ADAL" clId="{0C933857-28C9-42BC-9357-AFBAAABC7627}" dt="2022-11-08T18:05:36.504" v="2896" actId="14100"/>
          <ac:spMkLst>
            <pc:docMk/>
            <pc:sldMk cId="2662013312" sldId="788"/>
            <ac:spMk id="6" creationId="{929C2321-B0ED-443F-B2B1-3897D09EFF56}"/>
          </ac:spMkLst>
        </pc:spChg>
        <pc:spChg chg="mod">
          <ac:chgData name="Dr. Talal Saleh Alshihayb" userId="8b043d94-c3bc-4766-b109-9fc93264eb2d" providerId="ADAL" clId="{0C933857-28C9-42BC-9357-AFBAAABC7627}" dt="2022-11-08T18:05:40.162" v="2898" actId="14100"/>
          <ac:spMkLst>
            <pc:docMk/>
            <pc:sldMk cId="2662013312" sldId="788"/>
            <ac:spMk id="7" creationId="{217E5BB1-F8C0-4FF3-9CE3-452FCFB8BC0E}"/>
          </ac:spMkLst>
        </pc:spChg>
        <pc:spChg chg="del">
          <ac:chgData name="Dr. Talal Saleh Alshihayb" userId="8b043d94-c3bc-4766-b109-9fc93264eb2d" providerId="ADAL" clId="{0C933857-28C9-42BC-9357-AFBAAABC7627}" dt="2022-11-08T17:53:50.593" v="2574" actId="478"/>
          <ac:spMkLst>
            <pc:docMk/>
            <pc:sldMk cId="2662013312" sldId="788"/>
            <ac:spMk id="11" creationId="{A99C78A8-91CE-B668-AD4F-F309A31AC2E3}"/>
          </ac:spMkLst>
        </pc:spChg>
        <pc:graphicFrameChg chg="modGraphic">
          <ac:chgData name="Dr. Talal Saleh Alshihayb" userId="8b043d94-c3bc-4766-b109-9fc93264eb2d" providerId="ADAL" clId="{0C933857-28C9-42BC-9357-AFBAAABC7627}" dt="2022-11-08T18:01:04.972" v="2823" actId="255"/>
          <ac:graphicFrameMkLst>
            <pc:docMk/>
            <pc:sldMk cId="2662013312" sldId="788"/>
            <ac:graphicFrameMk id="5" creationId="{E30EF8C3-C3D3-45B9-9EE9-EE98BEDEB0A9}"/>
          </ac:graphicFrameMkLst>
        </pc:graphicFrameChg>
      </pc:sldChg>
      <pc:sldChg chg="modSp add mod">
        <pc:chgData name="Dr. Talal Saleh Alshihayb" userId="8b043d94-c3bc-4766-b109-9fc93264eb2d" providerId="ADAL" clId="{0C933857-28C9-42BC-9357-AFBAAABC7627}" dt="2022-12-05T12:34:02.744" v="3914" actId="20577"/>
        <pc:sldMkLst>
          <pc:docMk/>
          <pc:sldMk cId="3038371162" sldId="789"/>
        </pc:sldMkLst>
        <pc:spChg chg="mod">
          <ac:chgData name="Dr. Talal Saleh Alshihayb" userId="8b043d94-c3bc-4766-b109-9fc93264eb2d" providerId="ADAL" clId="{0C933857-28C9-42BC-9357-AFBAAABC7627}" dt="2022-12-05T12:34:02.744" v="3914" actId="20577"/>
          <ac:spMkLst>
            <pc:docMk/>
            <pc:sldMk cId="3038371162" sldId="789"/>
            <ac:spMk id="3" creationId="{3070C824-30C2-22FB-86D5-30FE3A2E838F}"/>
          </ac:spMkLst>
        </pc:spChg>
        <pc:spChg chg="mod">
          <ac:chgData name="Dr. Talal Saleh Alshihayb" userId="8b043d94-c3bc-4766-b109-9fc93264eb2d" providerId="ADAL" clId="{0C933857-28C9-42BC-9357-AFBAAABC7627}" dt="2022-11-08T18:06:14.576" v="2908" actId="20577"/>
          <ac:spMkLst>
            <pc:docMk/>
            <pc:sldMk cId="3038371162" sldId="789"/>
            <ac:spMk id="6" creationId="{929C2321-B0ED-443F-B2B1-3897D09EFF56}"/>
          </ac:spMkLst>
        </pc:spChg>
        <pc:spChg chg="mod">
          <ac:chgData name="Dr. Talal Saleh Alshihayb" userId="8b043d94-c3bc-4766-b109-9fc93264eb2d" providerId="ADAL" clId="{0C933857-28C9-42BC-9357-AFBAAABC7627}" dt="2022-11-08T18:06:16.393" v="2910" actId="20577"/>
          <ac:spMkLst>
            <pc:docMk/>
            <pc:sldMk cId="3038371162" sldId="789"/>
            <ac:spMk id="7" creationId="{217E5BB1-F8C0-4FF3-9CE3-452FCFB8BC0E}"/>
          </ac:spMkLst>
        </pc:spChg>
      </pc:sldChg>
      <pc:sldChg chg="modSp add mod">
        <pc:chgData name="Dr. Talal Saleh Alshihayb" userId="8b043d94-c3bc-4766-b109-9fc93264eb2d" providerId="ADAL" clId="{0C933857-28C9-42BC-9357-AFBAAABC7627}" dt="2022-12-05T12:34:05.464" v="3915" actId="20577"/>
        <pc:sldMkLst>
          <pc:docMk/>
          <pc:sldMk cId="1598965081" sldId="790"/>
        </pc:sldMkLst>
        <pc:spChg chg="mod">
          <ac:chgData name="Dr. Talal Saleh Alshihayb" userId="8b043d94-c3bc-4766-b109-9fc93264eb2d" providerId="ADAL" clId="{0C933857-28C9-42BC-9357-AFBAAABC7627}" dt="2022-12-05T12:34:05.464" v="3915" actId="20577"/>
          <ac:spMkLst>
            <pc:docMk/>
            <pc:sldMk cId="1598965081" sldId="790"/>
            <ac:spMk id="3" creationId="{3070C824-30C2-22FB-86D5-30FE3A2E838F}"/>
          </ac:spMkLst>
        </pc:spChg>
        <pc:spChg chg="mod">
          <ac:chgData name="Dr. Talal Saleh Alshihayb" userId="8b043d94-c3bc-4766-b109-9fc93264eb2d" providerId="ADAL" clId="{0C933857-28C9-42BC-9357-AFBAAABC7627}" dt="2022-11-08T18:10:03.739" v="2991" actId="1076"/>
          <ac:spMkLst>
            <pc:docMk/>
            <pc:sldMk cId="1598965081" sldId="790"/>
            <ac:spMk id="6" creationId="{929C2321-B0ED-443F-B2B1-3897D09EFF56}"/>
          </ac:spMkLst>
        </pc:spChg>
        <pc:spChg chg="mod">
          <ac:chgData name="Dr. Talal Saleh Alshihayb" userId="8b043d94-c3bc-4766-b109-9fc93264eb2d" providerId="ADAL" clId="{0C933857-28C9-42BC-9357-AFBAAABC7627}" dt="2022-11-08T18:10:07.508" v="2992" actId="1076"/>
          <ac:spMkLst>
            <pc:docMk/>
            <pc:sldMk cId="1598965081" sldId="790"/>
            <ac:spMk id="7" creationId="{217E5BB1-F8C0-4FF3-9CE3-452FCFB8BC0E}"/>
          </ac:spMkLst>
        </pc:spChg>
        <pc:spChg chg="mod">
          <ac:chgData name="Dr. Talal Saleh Alshihayb" userId="8b043d94-c3bc-4766-b109-9fc93264eb2d" providerId="ADAL" clId="{0C933857-28C9-42BC-9357-AFBAAABC7627}" dt="2022-11-08T18:10:15.704" v="2993" actId="1076"/>
          <ac:spMkLst>
            <pc:docMk/>
            <pc:sldMk cId="1598965081" sldId="790"/>
            <ac:spMk id="19" creationId="{EF42A3A8-6667-E37D-09D5-400D54A81720}"/>
          </ac:spMkLst>
        </pc:spChg>
        <pc:spChg chg="mod">
          <ac:chgData name="Dr. Talal Saleh Alshihayb" userId="8b043d94-c3bc-4766-b109-9fc93264eb2d" providerId="ADAL" clId="{0C933857-28C9-42BC-9357-AFBAAABC7627}" dt="2022-11-08T18:10:15.704" v="2993" actId="1076"/>
          <ac:spMkLst>
            <pc:docMk/>
            <pc:sldMk cId="1598965081" sldId="790"/>
            <ac:spMk id="20" creationId="{5926081D-DCA7-56E6-8D6D-CDFBA6E69BCC}"/>
          </ac:spMkLst>
        </pc:spChg>
        <pc:graphicFrameChg chg="mod modGraphic">
          <ac:chgData name="Dr. Talal Saleh Alshihayb" userId="8b043d94-c3bc-4766-b109-9fc93264eb2d" providerId="ADAL" clId="{0C933857-28C9-42BC-9357-AFBAAABC7627}" dt="2022-11-08T18:10:47.617" v="2998" actId="1076"/>
          <ac:graphicFrameMkLst>
            <pc:docMk/>
            <pc:sldMk cId="1598965081" sldId="790"/>
            <ac:graphicFrameMk id="5" creationId="{E30EF8C3-C3D3-45B9-9EE9-EE98BEDEB0A9}"/>
          </ac:graphicFrameMkLst>
        </pc:graphicFrameChg>
        <pc:picChg chg="mod">
          <ac:chgData name="Dr. Talal Saleh Alshihayb" userId="8b043d94-c3bc-4766-b109-9fc93264eb2d" providerId="ADAL" clId="{0C933857-28C9-42BC-9357-AFBAAABC7627}" dt="2022-11-08T18:10:15.704" v="2993" actId="1076"/>
          <ac:picMkLst>
            <pc:docMk/>
            <pc:sldMk cId="1598965081" sldId="790"/>
            <ac:picMk id="12" creationId="{1188009E-70B6-9244-3C61-41273D3151AC}"/>
          </ac:picMkLst>
        </pc:picChg>
        <pc:picChg chg="mod">
          <ac:chgData name="Dr. Talal Saleh Alshihayb" userId="8b043d94-c3bc-4766-b109-9fc93264eb2d" providerId="ADAL" clId="{0C933857-28C9-42BC-9357-AFBAAABC7627}" dt="2022-11-08T18:10:15.704" v="2993" actId="1076"/>
          <ac:picMkLst>
            <pc:docMk/>
            <pc:sldMk cId="1598965081" sldId="790"/>
            <ac:picMk id="21" creationId="{B222184B-9D1C-C3EA-4EAF-36296F2BEB29}"/>
          </ac:picMkLst>
        </pc:picChg>
      </pc:sldChg>
      <pc:sldChg chg="modSp add mod">
        <pc:chgData name="Dr. Talal Saleh Alshihayb" userId="8b043d94-c3bc-4766-b109-9fc93264eb2d" providerId="ADAL" clId="{0C933857-28C9-42BC-9357-AFBAAABC7627}" dt="2022-12-05T12:34:33.839" v="3917" actId="1582"/>
        <pc:sldMkLst>
          <pc:docMk/>
          <pc:sldMk cId="2523294602" sldId="791"/>
        </pc:sldMkLst>
        <pc:spChg chg="mod">
          <ac:chgData name="Dr. Talal Saleh Alshihayb" userId="8b043d94-c3bc-4766-b109-9fc93264eb2d" providerId="ADAL" clId="{0C933857-28C9-42BC-9357-AFBAAABC7627}" dt="2022-12-05T12:34:33.839" v="3917" actId="1582"/>
          <ac:spMkLst>
            <pc:docMk/>
            <pc:sldMk cId="2523294602" sldId="791"/>
            <ac:spMk id="2" creationId="{E55887B2-6AE1-51C2-51E6-E65034B9C829}"/>
          </ac:spMkLst>
        </pc:spChg>
      </pc:sldChg>
      <pc:sldChg chg="modSp add mod">
        <pc:chgData name="Dr. Talal Saleh Alshihayb" userId="8b043d94-c3bc-4766-b109-9fc93264eb2d" providerId="ADAL" clId="{0C933857-28C9-42BC-9357-AFBAAABC7627}" dt="2022-11-08T18:18:52.393" v="3113" actId="27636"/>
        <pc:sldMkLst>
          <pc:docMk/>
          <pc:sldMk cId="3292631681" sldId="792"/>
        </pc:sldMkLst>
        <pc:spChg chg="mod">
          <ac:chgData name="Dr. Talal Saleh Alshihayb" userId="8b043d94-c3bc-4766-b109-9fc93264eb2d" providerId="ADAL" clId="{0C933857-28C9-42BC-9357-AFBAAABC7627}" dt="2022-11-08T18:18:52.393" v="3113" actId="27636"/>
          <ac:spMkLst>
            <pc:docMk/>
            <pc:sldMk cId="3292631681" sldId="792"/>
            <ac:spMk id="3" creationId="{5FA6ECC2-9F6D-449D-B192-98E5C40D80A7}"/>
          </ac:spMkLst>
        </pc:spChg>
      </pc:sldChg>
      <pc:sldChg chg="modSp add mod">
        <pc:chgData name="Dr. Talal Saleh Alshihayb" userId="8b043d94-c3bc-4766-b109-9fc93264eb2d" providerId="ADAL" clId="{0C933857-28C9-42BC-9357-AFBAAABC7627}" dt="2022-12-05T12:38:07.734" v="3981" actId="113"/>
        <pc:sldMkLst>
          <pc:docMk/>
          <pc:sldMk cId="173509902" sldId="793"/>
        </pc:sldMkLst>
        <pc:spChg chg="mod">
          <ac:chgData name="Dr. Talal Saleh Alshihayb" userId="8b043d94-c3bc-4766-b109-9fc93264eb2d" providerId="ADAL" clId="{0C933857-28C9-42BC-9357-AFBAAABC7627}" dt="2022-12-05T12:38:07.734" v="3981" actId="113"/>
          <ac:spMkLst>
            <pc:docMk/>
            <pc:sldMk cId="173509902" sldId="793"/>
            <ac:spMk id="3" creationId="{5FA6ECC2-9F6D-449D-B192-98E5C40D80A7}"/>
          </ac:spMkLst>
        </pc:spChg>
        <pc:spChg chg="mod">
          <ac:chgData name="Dr. Talal Saleh Alshihayb" userId="8b043d94-c3bc-4766-b109-9fc93264eb2d" providerId="ADAL" clId="{0C933857-28C9-42BC-9357-AFBAAABC7627}" dt="2022-12-05T12:37:59.951" v="3978" actId="1035"/>
          <ac:spMkLst>
            <pc:docMk/>
            <pc:sldMk cId="173509902" sldId="793"/>
            <ac:spMk id="5" creationId="{F5740829-D6AA-4450-BA34-04C26684038F}"/>
          </ac:spMkLst>
        </pc:spChg>
        <pc:spChg chg="mod">
          <ac:chgData name="Dr. Talal Saleh Alshihayb" userId="8b043d94-c3bc-4766-b109-9fc93264eb2d" providerId="ADAL" clId="{0C933857-28C9-42BC-9357-AFBAAABC7627}" dt="2022-12-05T12:37:59.951" v="3978" actId="1035"/>
          <ac:spMkLst>
            <pc:docMk/>
            <pc:sldMk cId="173509902" sldId="793"/>
            <ac:spMk id="6" creationId="{C9174848-20BF-4A2E-B4FF-0F86E1B6DEF7}"/>
          </ac:spMkLst>
        </pc:spChg>
        <pc:spChg chg="mod">
          <ac:chgData name="Dr. Talal Saleh Alshihayb" userId="8b043d94-c3bc-4766-b109-9fc93264eb2d" providerId="ADAL" clId="{0C933857-28C9-42BC-9357-AFBAAABC7627}" dt="2022-12-05T12:37:59.951" v="3978" actId="1035"/>
          <ac:spMkLst>
            <pc:docMk/>
            <pc:sldMk cId="173509902" sldId="793"/>
            <ac:spMk id="7" creationId="{042CA5CD-D46E-48B5-A7D0-02174CEE7A34}"/>
          </ac:spMkLst>
        </pc:spChg>
        <pc:spChg chg="mod">
          <ac:chgData name="Dr. Talal Saleh Alshihayb" userId="8b043d94-c3bc-4766-b109-9fc93264eb2d" providerId="ADAL" clId="{0C933857-28C9-42BC-9357-AFBAAABC7627}" dt="2022-12-05T12:37:59.951" v="3978" actId="1035"/>
          <ac:spMkLst>
            <pc:docMk/>
            <pc:sldMk cId="173509902" sldId="793"/>
            <ac:spMk id="10" creationId="{485F8192-609E-418E-884B-6AC65C7D23DF}"/>
          </ac:spMkLst>
        </pc:spChg>
        <pc:cxnChg chg="mod">
          <ac:chgData name="Dr. Talal Saleh Alshihayb" userId="8b043d94-c3bc-4766-b109-9fc93264eb2d" providerId="ADAL" clId="{0C933857-28C9-42BC-9357-AFBAAABC7627}" dt="2022-12-05T12:37:59.951" v="3978" actId="1035"/>
          <ac:cxnSpMkLst>
            <pc:docMk/>
            <pc:sldMk cId="173509902" sldId="793"/>
            <ac:cxnSpMk id="8" creationId="{0169E063-2891-44A9-9A60-A094B81DA671}"/>
          </ac:cxnSpMkLst>
        </pc:cxnChg>
        <pc:cxnChg chg="mod">
          <ac:chgData name="Dr. Talal Saleh Alshihayb" userId="8b043d94-c3bc-4766-b109-9fc93264eb2d" providerId="ADAL" clId="{0C933857-28C9-42BC-9357-AFBAAABC7627}" dt="2022-12-05T12:37:59.951" v="3978" actId="1035"/>
          <ac:cxnSpMkLst>
            <pc:docMk/>
            <pc:sldMk cId="173509902" sldId="793"/>
            <ac:cxnSpMk id="9" creationId="{67C17BE8-2782-400B-933D-07F60B4FE1EA}"/>
          </ac:cxnSpMkLst>
        </pc:cxnChg>
        <pc:cxnChg chg="mod">
          <ac:chgData name="Dr. Talal Saleh Alshihayb" userId="8b043d94-c3bc-4766-b109-9fc93264eb2d" providerId="ADAL" clId="{0C933857-28C9-42BC-9357-AFBAAABC7627}" dt="2022-12-05T12:37:59.951" v="3978" actId="1035"/>
          <ac:cxnSpMkLst>
            <pc:docMk/>
            <pc:sldMk cId="173509902" sldId="793"/>
            <ac:cxnSpMk id="11" creationId="{310D352E-BDFA-47B8-847B-2E3F053DCA59}"/>
          </ac:cxnSpMkLst>
        </pc:cxnChg>
      </pc:sldChg>
      <pc:sldChg chg="addSp delSp modSp mod">
        <pc:chgData name="Dr. Talal Saleh Alshihayb" userId="8b043d94-c3bc-4766-b109-9fc93264eb2d" providerId="ADAL" clId="{0C933857-28C9-42BC-9357-AFBAAABC7627}" dt="2022-12-07T11:24:54.468" v="4764" actId="1076"/>
        <pc:sldMkLst>
          <pc:docMk/>
          <pc:sldMk cId="1664826501" sldId="795"/>
        </pc:sldMkLst>
        <pc:spChg chg="del">
          <ac:chgData name="Dr. Talal Saleh Alshihayb" userId="8b043d94-c3bc-4766-b109-9fc93264eb2d" providerId="ADAL" clId="{0C933857-28C9-42BC-9357-AFBAAABC7627}" dt="2022-12-07T11:15:37.924" v="4697" actId="478"/>
          <ac:spMkLst>
            <pc:docMk/>
            <pc:sldMk cId="1664826501" sldId="795"/>
            <ac:spMk id="3" creationId="{C97E71A9-29C1-CE8D-10DA-8939D974072A}"/>
          </ac:spMkLst>
        </pc:spChg>
        <pc:picChg chg="add mod modCrop">
          <ac:chgData name="Dr. Talal Saleh Alshihayb" userId="8b043d94-c3bc-4766-b109-9fc93264eb2d" providerId="ADAL" clId="{0C933857-28C9-42BC-9357-AFBAAABC7627}" dt="2022-12-07T11:16:07.416" v="4725" actId="1076"/>
          <ac:picMkLst>
            <pc:docMk/>
            <pc:sldMk cId="1664826501" sldId="795"/>
            <ac:picMk id="6" creationId="{B2A3E893-2398-AA4F-9F21-38FCA22C895B}"/>
          </ac:picMkLst>
        </pc:picChg>
        <pc:picChg chg="add mod modCrop">
          <ac:chgData name="Dr. Talal Saleh Alshihayb" userId="8b043d94-c3bc-4766-b109-9fc93264eb2d" providerId="ADAL" clId="{0C933857-28C9-42BC-9357-AFBAAABC7627}" dt="2022-12-07T11:16:58.038" v="4731" actId="1076"/>
          <ac:picMkLst>
            <pc:docMk/>
            <pc:sldMk cId="1664826501" sldId="795"/>
            <ac:picMk id="8" creationId="{E6CF21B0-67DB-4C26-7FB5-058E6B648A48}"/>
          </ac:picMkLst>
        </pc:picChg>
        <pc:picChg chg="add mod modCrop">
          <ac:chgData name="Dr. Talal Saleh Alshihayb" userId="8b043d94-c3bc-4766-b109-9fc93264eb2d" providerId="ADAL" clId="{0C933857-28C9-42BC-9357-AFBAAABC7627}" dt="2022-12-07T11:24:54.468" v="4764" actId="1076"/>
          <ac:picMkLst>
            <pc:docMk/>
            <pc:sldMk cId="1664826501" sldId="795"/>
            <ac:picMk id="10" creationId="{4EA94955-3FA8-9992-A0C1-BAB6BD4D9364}"/>
          </ac:picMkLst>
        </pc:picChg>
        <pc:picChg chg="add del mod modCrop">
          <ac:chgData name="Dr. Talal Saleh Alshihayb" userId="8b043d94-c3bc-4766-b109-9fc93264eb2d" providerId="ADAL" clId="{0C933857-28C9-42BC-9357-AFBAAABC7627}" dt="2022-12-07T11:24:39.282" v="4757" actId="478"/>
          <ac:picMkLst>
            <pc:docMk/>
            <pc:sldMk cId="1664826501" sldId="795"/>
            <ac:picMk id="12" creationId="{AAF48657-8106-FD35-3E3C-36AEDB530C4A}"/>
          </ac:picMkLst>
        </pc:picChg>
      </pc:sldChg>
      <pc:sldChg chg="addSp delSp modSp mod">
        <pc:chgData name="Dr. Talal Saleh Alshihayb" userId="8b043d94-c3bc-4766-b109-9fc93264eb2d" providerId="ADAL" clId="{0C933857-28C9-42BC-9357-AFBAAABC7627}" dt="2022-12-07T12:01:33.167" v="4894" actId="1076"/>
        <pc:sldMkLst>
          <pc:docMk/>
          <pc:sldMk cId="3586151160" sldId="798"/>
        </pc:sldMkLst>
        <pc:spChg chg="mod">
          <ac:chgData name="Dr. Talal Saleh Alshihayb" userId="8b043d94-c3bc-4766-b109-9fc93264eb2d" providerId="ADAL" clId="{0C933857-28C9-42BC-9357-AFBAAABC7627}" dt="2022-12-07T11:59:09.047" v="4844" actId="1076"/>
          <ac:spMkLst>
            <pc:docMk/>
            <pc:sldMk cId="3586151160" sldId="798"/>
            <ac:spMk id="2" creationId="{B7FE4FCA-954C-004A-C6A1-A82B379C48A4}"/>
          </ac:spMkLst>
        </pc:spChg>
        <pc:spChg chg="del">
          <ac:chgData name="Dr. Talal Saleh Alshihayb" userId="8b043d94-c3bc-4766-b109-9fc93264eb2d" providerId="ADAL" clId="{0C933857-28C9-42BC-9357-AFBAAABC7627}" dt="2022-12-07T11:58:44.425" v="4826" actId="478"/>
          <ac:spMkLst>
            <pc:docMk/>
            <pc:sldMk cId="3586151160" sldId="798"/>
            <ac:spMk id="3" creationId="{70413CF0-1022-31C1-F08E-BC3114B7B910}"/>
          </ac:spMkLst>
        </pc:spChg>
        <pc:picChg chg="add mod modCrop">
          <ac:chgData name="Dr. Talal Saleh Alshihayb" userId="8b043d94-c3bc-4766-b109-9fc93264eb2d" providerId="ADAL" clId="{0C933857-28C9-42BC-9357-AFBAAABC7627}" dt="2022-12-07T11:59:17.046" v="4851" actId="1076"/>
          <ac:picMkLst>
            <pc:docMk/>
            <pc:sldMk cId="3586151160" sldId="798"/>
            <ac:picMk id="6" creationId="{6AFF661B-844D-AB39-283D-D38E9405AB0C}"/>
          </ac:picMkLst>
        </pc:picChg>
        <pc:picChg chg="add mod modCrop">
          <ac:chgData name="Dr. Talal Saleh Alshihayb" userId="8b043d94-c3bc-4766-b109-9fc93264eb2d" providerId="ADAL" clId="{0C933857-28C9-42BC-9357-AFBAAABC7627}" dt="2022-12-07T12:00:22.209" v="4882" actId="1076"/>
          <ac:picMkLst>
            <pc:docMk/>
            <pc:sldMk cId="3586151160" sldId="798"/>
            <ac:picMk id="8" creationId="{E5931287-BE6A-B76F-CAD8-58721F2917FD}"/>
          </ac:picMkLst>
        </pc:picChg>
        <pc:picChg chg="add mod modCrop">
          <ac:chgData name="Dr. Talal Saleh Alshihayb" userId="8b043d94-c3bc-4766-b109-9fc93264eb2d" providerId="ADAL" clId="{0C933857-28C9-42BC-9357-AFBAAABC7627}" dt="2022-12-07T12:00:15.619" v="4873" actId="1076"/>
          <ac:picMkLst>
            <pc:docMk/>
            <pc:sldMk cId="3586151160" sldId="798"/>
            <ac:picMk id="9" creationId="{7567C821-E64A-3FEE-24FD-7DE7AF37C2A5}"/>
          </ac:picMkLst>
        </pc:picChg>
        <pc:picChg chg="add mod modCrop">
          <ac:chgData name="Dr. Talal Saleh Alshihayb" userId="8b043d94-c3bc-4766-b109-9fc93264eb2d" providerId="ADAL" clId="{0C933857-28C9-42BC-9357-AFBAAABC7627}" dt="2022-12-07T12:01:33.167" v="4894" actId="1076"/>
          <ac:picMkLst>
            <pc:docMk/>
            <pc:sldMk cId="3586151160" sldId="798"/>
            <ac:picMk id="11" creationId="{1BF42174-3D15-CE5D-8FD4-03222A1FB233}"/>
          </ac:picMkLst>
        </pc:picChg>
      </pc:sldChg>
      <pc:sldChg chg="addSp delSp modSp mod">
        <pc:chgData name="Dr. Talal Saleh Alshihayb" userId="8b043d94-c3bc-4766-b109-9fc93264eb2d" providerId="ADAL" clId="{0C933857-28C9-42BC-9357-AFBAAABC7627}" dt="2022-12-07T11:53:04.153" v="4799" actId="1076"/>
        <pc:sldMkLst>
          <pc:docMk/>
          <pc:sldMk cId="2586935240" sldId="799"/>
        </pc:sldMkLst>
        <pc:spChg chg="mod">
          <ac:chgData name="Dr. Talal Saleh Alshihayb" userId="8b043d94-c3bc-4766-b109-9fc93264eb2d" providerId="ADAL" clId="{0C933857-28C9-42BC-9357-AFBAAABC7627}" dt="2022-12-07T11:51:16.750" v="4773" actId="1076"/>
          <ac:spMkLst>
            <pc:docMk/>
            <pc:sldMk cId="2586935240" sldId="799"/>
            <ac:spMk id="2" creationId="{C020BD12-DC27-7763-ECED-53F4877C592C}"/>
          </ac:spMkLst>
        </pc:spChg>
        <pc:spChg chg="del">
          <ac:chgData name="Dr. Talal Saleh Alshihayb" userId="8b043d94-c3bc-4766-b109-9fc93264eb2d" providerId="ADAL" clId="{0C933857-28C9-42BC-9357-AFBAAABC7627}" dt="2022-12-07T11:50:52.075" v="4767" actId="478"/>
          <ac:spMkLst>
            <pc:docMk/>
            <pc:sldMk cId="2586935240" sldId="799"/>
            <ac:spMk id="3" creationId="{6C8BC7A7-ABAA-40D0-D093-109ADCAED526}"/>
          </ac:spMkLst>
        </pc:spChg>
        <pc:picChg chg="add mod modCrop">
          <ac:chgData name="Dr. Talal Saleh Alshihayb" userId="8b043d94-c3bc-4766-b109-9fc93264eb2d" providerId="ADAL" clId="{0C933857-28C9-42BC-9357-AFBAAABC7627}" dt="2022-12-07T11:51:26.883" v="4787" actId="1076"/>
          <ac:picMkLst>
            <pc:docMk/>
            <pc:sldMk cId="2586935240" sldId="799"/>
            <ac:picMk id="6" creationId="{BB9E4A20-126E-E6AD-1435-FFC337DC1F74}"/>
          </ac:picMkLst>
        </pc:picChg>
        <pc:picChg chg="add mod modCrop">
          <ac:chgData name="Dr. Talal Saleh Alshihayb" userId="8b043d94-c3bc-4766-b109-9fc93264eb2d" providerId="ADAL" clId="{0C933857-28C9-42BC-9357-AFBAAABC7627}" dt="2022-12-07T11:53:04.153" v="4799" actId="1076"/>
          <ac:picMkLst>
            <pc:docMk/>
            <pc:sldMk cId="2586935240" sldId="799"/>
            <ac:picMk id="8" creationId="{C5B998AA-60E8-060C-05F3-32AC8219B593}"/>
          </ac:picMkLst>
        </pc:picChg>
      </pc:sldChg>
      <pc:sldChg chg="addSp delSp modSp mod">
        <pc:chgData name="Dr. Talal Saleh Alshihayb" userId="8b043d94-c3bc-4766-b109-9fc93264eb2d" providerId="ADAL" clId="{0C933857-28C9-42BC-9357-AFBAAABC7627}" dt="2022-12-07T10:23:35.500" v="4600" actId="14100"/>
        <pc:sldMkLst>
          <pc:docMk/>
          <pc:sldMk cId="720134755" sldId="800"/>
        </pc:sldMkLst>
        <pc:spChg chg="mod">
          <ac:chgData name="Dr. Talal Saleh Alshihayb" userId="8b043d94-c3bc-4766-b109-9fc93264eb2d" providerId="ADAL" clId="{0C933857-28C9-42BC-9357-AFBAAABC7627}" dt="2022-12-07T10:21:28.761" v="4542" actId="1076"/>
          <ac:spMkLst>
            <pc:docMk/>
            <pc:sldMk cId="720134755" sldId="800"/>
            <ac:spMk id="2" creationId="{159345D8-BC1F-34FA-CE83-F17E5D160205}"/>
          </ac:spMkLst>
        </pc:spChg>
        <pc:spChg chg="del">
          <ac:chgData name="Dr. Talal Saleh Alshihayb" userId="8b043d94-c3bc-4766-b109-9fc93264eb2d" providerId="ADAL" clId="{0C933857-28C9-42BC-9357-AFBAAABC7627}" dt="2022-12-07T10:19:43.987" v="4500" actId="478"/>
          <ac:spMkLst>
            <pc:docMk/>
            <pc:sldMk cId="720134755" sldId="800"/>
            <ac:spMk id="3" creationId="{E27153DE-CE62-39E3-0647-CA2D39138BFF}"/>
          </ac:spMkLst>
        </pc:spChg>
        <pc:spChg chg="add mod">
          <ac:chgData name="Dr. Talal Saleh Alshihayb" userId="8b043d94-c3bc-4766-b109-9fc93264eb2d" providerId="ADAL" clId="{0C933857-28C9-42BC-9357-AFBAAABC7627}" dt="2022-12-07T10:23:24.224" v="4581" actId="20577"/>
          <ac:spMkLst>
            <pc:docMk/>
            <pc:sldMk cId="720134755" sldId="800"/>
            <ac:spMk id="15" creationId="{0737E157-CAAD-748D-3379-928768AA83FB}"/>
          </ac:spMkLst>
        </pc:spChg>
        <pc:spChg chg="add mod">
          <ac:chgData name="Dr. Talal Saleh Alshihayb" userId="8b043d94-c3bc-4766-b109-9fc93264eb2d" providerId="ADAL" clId="{0C933857-28C9-42BC-9357-AFBAAABC7627}" dt="2022-12-07T10:23:10.120" v="4570" actId="14100"/>
          <ac:spMkLst>
            <pc:docMk/>
            <pc:sldMk cId="720134755" sldId="800"/>
            <ac:spMk id="16" creationId="{0FB80C03-4C23-295D-4D3C-4E143A76F801}"/>
          </ac:spMkLst>
        </pc:spChg>
        <pc:spChg chg="add mod">
          <ac:chgData name="Dr. Talal Saleh Alshihayb" userId="8b043d94-c3bc-4766-b109-9fc93264eb2d" providerId="ADAL" clId="{0C933857-28C9-42BC-9357-AFBAAABC7627}" dt="2022-12-07T10:23:35.500" v="4600" actId="14100"/>
          <ac:spMkLst>
            <pc:docMk/>
            <pc:sldMk cId="720134755" sldId="800"/>
            <ac:spMk id="17" creationId="{FC9426DE-69C6-EE91-918E-E0DEA14FC6FA}"/>
          </ac:spMkLst>
        </pc:spChg>
        <pc:picChg chg="add del">
          <ac:chgData name="Dr. Talal Saleh Alshihayb" userId="8b043d94-c3bc-4766-b109-9fc93264eb2d" providerId="ADAL" clId="{0C933857-28C9-42BC-9357-AFBAAABC7627}" dt="2022-12-07T10:19:45.710" v="4502" actId="22"/>
          <ac:picMkLst>
            <pc:docMk/>
            <pc:sldMk cId="720134755" sldId="800"/>
            <ac:picMk id="6" creationId="{5AF78F50-3530-9AB9-4FD4-539639415F71}"/>
          </ac:picMkLst>
        </pc:picChg>
        <pc:picChg chg="add mod modCrop">
          <ac:chgData name="Dr. Talal Saleh Alshihayb" userId="8b043d94-c3bc-4766-b109-9fc93264eb2d" providerId="ADAL" clId="{0C933857-28C9-42BC-9357-AFBAAABC7627}" dt="2022-12-07T10:21:34.149" v="4543" actId="1076"/>
          <ac:picMkLst>
            <pc:docMk/>
            <pc:sldMk cId="720134755" sldId="800"/>
            <ac:picMk id="8" creationId="{A358A770-6043-3CCF-4C02-895AB54DA1FF}"/>
          </ac:picMkLst>
        </pc:picChg>
        <pc:picChg chg="add mod modCrop">
          <ac:chgData name="Dr. Talal Saleh Alshihayb" userId="8b043d94-c3bc-4766-b109-9fc93264eb2d" providerId="ADAL" clId="{0C933857-28C9-42BC-9357-AFBAAABC7627}" dt="2022-12-07T10:21:36.083" v="4544" actId="1076"/>
          <ac:picMkLst>
            <pc:docMk/>
            <pc:sldMk cId="720134755" sldId="800"/>
            <ac:picMk id="10" creationId="{D28F0911-C7CA-75DA-7155-43116C18E27B}"/>
          </ac:picMkLst>
        </pc:picChg>
        <pc:cxnChg chg="add mod">
          <ac:chgData name="Dr. Talal Saleh Alshihayb" userId="8b043d94-c3bc-4766-b109-9fc93264eb2d" providerId="ADAL" clId="{0C933857-28C9-42BC-9357-AFBAAABC7627}" dt="2022-12-07T10:22:13.959" v="4550" actId="14100"/>
          <ac:cxnSpMkLst>
            <pc:docMk/>
            <pc:sldMk cId="720134755" sldId="800"/>
            <ac:cxnSpMk id="12" creationId="{758DF750-067B-7824-D26F-A73DFA3BD7B7}"/>
          </ac:cxnSpMkLst>
        </pc:cxnChg>
        <pc:cxnChg chg="add del mod">
          <ac:chgData name="Dr. Talal Saleh Alshihayb" userId="8b043d94-c3bc-4766-b109-9fc93264eb2d" providerId="ADAL" clId="{0C933857-28C9-42BC-9357-AFBAAABC7627}" dt="2022-12-07T10:22:10.077" v="4549"/>
          <ac:cxnSpMkLst>
            <pc:docMk/>
            <pc:sldMk cId="720134755" sldId="800"/>
            <ac:cxnSpMk id="13" creationId="{59017701-12DB-A7E2-2E47-E97BECF6ABD6}"/>
          </ac:cxnSpMkLst>
        </pc:cxnChg>
      </pc:sldChg>
      <pc:sldChg chg="addSp delSp modSp mod">
        <pc:chgData name="Dr. Talal Saleh Alshihayb" userId="8b043d94-c3bc-4766-b109-9fc93264eb2d" providerId="ADAL" clId="{0C933857-28C9-42BC-9357-AFBAAABC7627}" dt="2022-12-09T12:15:38.045" v="5086" actId="1036"/>
        <pc:sldMkLst>
          <pc:docMk/>
          <pc:sldMk cId="382055725" sldId="801"/>
        </pc:sldMkLst>
        <pc:spChg chg="mod">
          <ac:chgData name="Dr. Talal Saleh Alshihayb" userId="8b043d94-c3bc-4766-b109-9fc93264eb2d" providerId="ADAL" clId="{0C933857-28C9-42BC-9357-AFBAAABC7627}" dt="2022-12-07T11:01:04.442" v="4642" actId="1076"/>
          <ac:spMkLst>
            <pc:docMk/>
            <pc:sldMk cId="382055725" sldId="801"/>
            <ac:spMk id="2" creationId="{9EA814B4-1485-5F15-C680-3B95BA756D16}"/>
          </ac:spMkLst>
        </pc:spChg>
        <pc:spChg chg="del">
          <ac:chgData name="Dr. Talal Saleh Alshihayb" userId="8b043d94-c3bc-4766-b109-9fc93264eb2d" providerId="ADAL" clId="{0C933857-28C9-42BC-9357-AFBAAABC7627}" dt="2022-12-07T10:57:22.177" v="4601" actId="478"/>
          <ac:spMkLst>
            <pc:docMk/>
            <pc:sldMk cId="382055725" sldId="801"/>
            <ac:spMk id="3" creationId="{5C479BF4-D430-F960-8C0A-A9428453B7D3}"/>
          </ac:spMkLst>
        </pc:spChg>
        <pc:picChg chg="add mod modCrop">
          <ac:chgData name="Dr. Talal Saleh Alshihayb" userId="8b043d94-c3bc-4766-b109-9fc93264eb2d" providerId="ADAL" clId="{0C933857-28C9-42BC-9357-AFBAAABC7627}" dt="2022-12-07T11:01:33.677" v="4656" actId="1076"/>
          <ac:picMkLst>
            <pc:docMk/>
            <pc:sldMk cId="382055725" sldId="801"/>
            <ac:picMk id="6" creationId="{3EFEC972-7727-6D09-3BA1-993779B237FD}"/>
          </ac:picMkLst>
        </pc:picChg>
        <pc:picChg chg="add mod ord modCrop">
          <ac:chgData name="Dr. Talal Saleh Alshihayb" userId="8b043d94-c3bc-4766-b109-9fc93264eb2d" providerId="ADAL" clId="{0C933857-28C9-42BC-9357-AFBAAABC7627}" dt="2022-12-07T11:02:03.119" v="4677" actId="1076"/>
          <ac:picMkLst>
            <pc:docMk/>
            <pc:sldMk cId="382055725" sldId="801"/>
            <ac:picMk id="8" creationId="{2751B06E-802A-0728-D54C-A1D893F919F3}"/>
          </ac:picMkLst>
        </pc:picChg>
        <pc:picChg chg="add mod ord modCrop">
          <ac:chgData name="Dr. Talal Saleh Alshihayb" userId="8b043d94-c3bc-4766-b109-9fc93264eb2d" providerId="ADAL" clId="{0C933857-28C9-42BC-9357-AFBAAABC7627}" dt="2022-12-09T12:15:38.045" v="5086" actId="1036"/>
          <ac:picMkLst>
            <pc:docMk/>
            <pc:sldMk cId="382055725" sldId="801"/>
            <ac:picMk id="9" creationId="{97B1E042-3115-C6D2-C07B-D327DED61E43}"/>
          </ac:picMkLst>
        </pc:picChg>
      </pc:sldChg>
      <pc:sldChg chg="addSp delSp modSp mod">
        <pc:chgData name="Dr. Talal Saleh Alshihayb" userId="8b043d94-c3bc-4766-b109-9fc93264eb2d" providerId="ADAL" clId="{0C933857-28C9-42BC-9357-AFBAAABC7627}" dt="2022-12-07T08:23:41.087" v="4499" actId="1076"/>
        <pc:sldMkLst>
          <pc:docMk/>
          <pc:sldMk cId="1717378110" sldId="802"/>
        </pc:sldMkLst>
        <pc:spChg chg="mod">
          <ac:chgData name="Dr. Talal Saleh Alshihayb" userId="8b043d94-c3bc-4766-b109-9fc93264eb2d" providerId="ADAL" clId="{0C933857-28C9-42BC-9357-AFBAAABC7627}" dt="2022-12-07T08:23:41.087" v="4499" actId="1076"/>
          <ac:spMkLst>
            <pc:docMk/>
            <pc:sldMk cId="1717378110" sldId="802"/>
            <ac:spMk id="2" creationId="{34AEB575-7C57-9756-B8AC-B344E39FD879}"/>
          </ac:spMkLst>
        </pc:spChg>
        <pc:spChg chg="del">
          <ac:chgData name="Dr. Talal Saleh Alshihayb" userId="8b043d94-c3bc-4766-b109-9fc93264eb2d" providerId="ADAL" clId="{0C933857-28C9-42BC-9357-AFBAAABC7627}" dt="2022-12-07T08:04:54.086" v="4034" actId="478"/>
          <ac:spMkLst>
            <pc:docMk/>
            <pc:sldMk cId="1717378110" sldId="802"/>
            <ac:spMk id="3" creationId="{83536648-DB5F-1F93-CE36-C352E3CBDB77}"/>
          </ac:spMkLst>
        </pc:spChg>
        <pc:picChg chg="add mod modCrop">
          <ac:chgData name="Dr. Talal Saleh Alshihayb" userId="8b043d94-c3bc-4766-b109-9fc93264eb2d" providerId="ADAL" clId="{0C933857-28C9-42BC-9357-AFBAAABC7627}" dt="2022-12-07T08:05:26.410" v="4040" actId="1076"/>
          <ac:picMkLst>
            <pc:docMk/>
            <pc:sldMk cId="1717378110" sldId="802"/>
            <ac:picMk id="6" creationId="{6CF680DF-F2F2-1EDD-A521-DFB81C95C4C9}"/>
          </ac:picMkLst>
        </pc:picChg>
        <pc:picChg chg="add mod modCrop">
          <ac:chgData name="Dr. Talal Saleh Alshihayb" userId="8b043d94-c3bc-4766-b109-9fc93264eb2d" providerId="ADAL" clId="{0C933857-28C9-42BC-9357-AFBAAABC7627}" dt="2022-12-07T08:09:42.160" v="4202" actId="1076"/>
          <ac:picMkLst>
            <pc:docMk/>
            <pc:sldMk cId="1717378110" sldId="802"/>
            <ac:picMk id="8" creationId="{872EA7F4-DC6B-5A27-0CDE-EF8935C63F31}"/>
          </ac:picMkLst>
        </pc:picChg>
        <pc:picChg chg="add mod modCrop">
          <ac:chgData name="Dr. Talal Saleh Alshihayb" userId="8b043d94-c3bc-4766-b109-9fc93264eb2d" providerId="ADAL" clId="{0C933857-28C9-42BC-9357-AFBAAABC7627}" dt="2022-12-07T08:09:50.651" v="4206" actId="1076"/>
          <ac:picMkLst>
            <pc:docMk/>
            <pc:sldMk cId="1717378110" sldId="802"/>
            <ac:picMk id="10" creationId="{BDB88D0C-9D80-AC25-D582-6EBAE80A0C73}"/>
          </ac:picMkLst>
        </pc:picChg>
        <pc:picChg chg="add mod modCrop">
          <ac:chgData name="Dr. Talal Saleh Alshihayb" userId="8b043d94-c3bc-4766-b109-9fc93264eb2d" providerId="ADAL" clId="{0C933857-28C9-42BC-9357-AFBAAABC7627}" dt="2022-12-07T08:09:44.364" v="4203" actId="1076"/>
          <ac:picMkLst>
            <pc:docMk/>
            <pc:sldMk cId="1717378110" sldId="802"/>
            <ac:picMk id="11" creationId="{7DD493FD-1796-B071-3061-C56C8B5D9E0E}"/>
          </ac:picMkLst>
        </pc:picChg>
        <pc:picChg chg="add mod modCrop">
          <ac:chgData name="Dr. Talal Saleh Alshihayb" userId="8b043d94-c3bc-4766-b109-9fc93264eb2d" providerId="ADAL" clId="{0C933857-28C9-42BC-9357-AFBAAABC7627}" dt="2022-12-07T08:09:48.244" v="4205" actId="1076"/>
          <ac:picMkLst>
            <pc:docMk/>
            <pc:sldMk cId="1717378110" sldId="802"/>
            <ac:picMk id="12" creationId="{81C7927D-B6B0-E4B4-42BB-805F9BC1B7D7}"/>
          </ac:picMkLst>
        </pc:picChg>
        <pc:picChg chg="add mod modCrop">
          <ac:chgData name="Dr. Talal Saleh Alshihayb" userId="8b043d94-c3bc-4766-b109-9fc93264eb2d" providerId="ADAL" clId="{0C933857-28C9-42BC-9357-AFBAAABC7627}" dt="2022-12-07T08:09:52.542" v="4207" actId="1076"/>
          <ac:picMkLst>
            <pc:docMk/>
            <pc:sldMk cId="1717378110" sldId="802"/>
            <ac:picMk id="14" creationId="{515519D6-3683-1A80-ACAD-861A5F9BE212}"/>
          </ac:picMkLst>
        </pc:picChg>
        <pc:picChg chg="add mod modCrop">
          <ac:chgData name="Dr. Talal Saleh Alshihayb" userId="8b043d94-c3bc-4766-b109-9fc93264eb2d" providerId="ADAL" clId="{0C933857-28C9-42BC-9357-AFBAAABC7627}" dt="2022-12-07T08:09:56.521" v="4210" actId="14100"/>
          <ac:picMkLst>
            <pc:docMk/>
            <pc:sldMk cId="1717378110" sldId="802"/>
            <ac:picMk id="16" creationId="{3EAF044F-5B23-42E1-4AE3-D5C22F041A3F}"/>
          </ac:picMkLst>
        </pc:picChg>
      </pc:sldChg>
      <pc:sldChg chg="addSp delSp modSp mod">
        <pc:chgData name="Dr. Talal Saleh Alshihayb" userId="8b043d94-c3bc-4766-b109-9fc93264eb2d" providerId="ADAL" clId="{0C933857-28C9-42BC-9357-AFBAAABC7627}" dt="2022-12-07T08:23:34.900" v="4498" actId="1076"/>
        <pc:sldMkLst>
          <pc:docMk/>
          <pc:sldMk cId="4253678858" sldId="803"/>
        </pc:sldMkLst>
        <pc:spChg chg="mod">
          <ac:chgData name="Dr. Talal Saleh Alshihayb" userId="8b043d94-c3bc-4766-b109-9fc93264eb2d" providerId="ADAL" clId="{0C933857-28C9-42BC-9357-AFBAAABC7627}" dt="2022-12-07T08:23:34.900" v="4498" actId="1076"/>
          <ac:spMkLst>
            <pc:docMk/>
            <pc:sldMk cId="4253678858" sldId="803"/>
            <ac:spMk id="2" creationId="{EC027CD6-B99D-4323-0895-FC559BB92B30}"/>
          </ac:spMkLst>
        </pc:spChg>
        <pc:spChg chg="del">
          <ac:chgData name="Dr. Talal Saleh Alshihayb" userId="8b043d94-c3bc-4766-b109-9fc93264eb2d" providerId="ADAL" clId="{0C933857-28C9-42BC-9357-AFBAAABC7627}" dt="2022-12-07T08:12:22.939" v="4212" actId="478"/>
          <ac:spMkLst>
            <pc:docMk/>
            <pc:sldMk cId="4253678858" sldId="803"/>
            <ac:spMk id="3" creationId="{74120BA0-3FA6-78AA-2B20-DF23C3FE024E}"/>
          </ac:spMkLst>
        </pc:spChg>
        <pc:picChg chg="add mod modCrop">
          <ac:chgData name="Dr. Talal Saleh Alshihayb" userId="8b043d94-c3bc-4766-b109-9fc93264eb2d" providerId="ADAL" clId="{0C933857-28C9-42BC-9357-AFBAAABC7627}" dt="2022-12-07T08:13:15.893" v="4230" actId="732"/>
          <ac:picMkLst>
            <pc:docMk/>
            <pc:sldMk cId="4253678858" sldId="803"/>
            <ac:picMk id="6" creationId="{E45CE16A-6115-6613-41AF-55FBAFD6FAF7}"/>
          </ac:picMkLst>
        </pc:picChg>
        <pc:picChg chg="add mod modCrop">
          <ac:chgData name="Dr. Talal Saleh Alshihayb" userId="8b043d94-c3bc-4766-b109-9fc93264eb2d" providerId="ADAL" clId="{0C933857-28C9-42BC-9357-AFBAAABC7627}" dt="2022-12-07T08:21:11.168" v="4352" actId="1076"/>
          <ac:picMkLst>
            <pc:docMk/>
            <pc:sldMk cId="4253678858" sldId="803"/>
            <ac:picMk id="8" creationId="{8BD495DD-BB17-32A1-A7C3-5D8F52757264}"/>
          </ac:picMkLst>
        </pc:picChg>
        <pc:picChg chg="add mod modCrop">
          <ac:chgData name="Dr. Talal Saleh Alshihayb" userId="8b043d94-c3bc-4766-b109-9fc93264eb2d" providerId="ADAL" clId="{0C933857-28C9-42BC-9357-AFBAAABC7627}" dt="2022-12-07T08:21:13.089" v="4353" actId="1076"/>
          <ac:picMkLst>
            <pc:docMk/>
            <pc:sldMk cId="4253678858" sldId="803"/>
            <ac:picMk id="10" creationId="{ECD7BBBD-1CA6-6F08-663F-58F920951577}"/>
          </ac:picMkLst>
        </pc:picChg>
        <pc:picChg chg="add mod ord modCrop">
          <ac:chgData name="Dr. Talal Saleh Alshihayb" userId="8b043d94-c3bc-4766-b109-9fc93264eb2d" providerId="ADAL" clId="{0C933857-28C9-42BC-9357-AFBAAABC7627}" dt="2022-12-07T08:21:09.376" v="4351" actId="1076"/>
          <ac:picMkLst>
            <pc:docMk/>
            <pc:sldMk cId="4253678858" sldId="803"/>
            <ac:picMk id="12" creationId="{60A86ADD-302B-F505-DA3B-865163EBA9E0}"/>
          </ac:picMkLst>
        </pc:picChg>
        <pc:picChg chg="add del mod modCrop">
          <ac:chgData name="Dr. Talal Saleh Alshihayb" userId="8b043d94-c3bc-4766-b109-9fc93264eb2d" providerId="ADAL" clId="{0C933857-28C9-42BC-9357-AFBAAABC7627}" dt="2022-12-07T08:20:33.114" v="4302" actId="478"/>
          <ac:picMkLst>
            <pc:docMk/>
            <pc:sldMk cId="4253678858" sldId="803"/>
            <ac:picMk id="14" creationId="{18F0C92D-9C13-E022-1E4A-8DFB0350821C}"/>
          </ac:picMkLst>
        </pc:picChg>
        <pc:picChg chg="add mod modCrop">
          <ac:chgData name="Dr. Talal Saleh Alshihayb" userId="8b043d94-c3bc-4766-b109-9fc93264eb2d" providerId="ADAL" clId="{0C933857-28C9-42BC-9357-AFBAAABC7627}" dt="2022-12-07T08:22:56.824" v="4485" actId="1035"/>
          <ac:picMkLst>
            <pc:docMk/>
            <pc:sldMk cId="4253678858" sldId="803"/>
            <ac:picMk id="15" creationId="{7E80049D-4F0A-780E-838C-1818A35D2044}"/>
          </ac:picMkLst>
        </pc:picChg>
        <pc:picChg chg="add mod modCrop">
          <ac:chgData name="Dr. Talal Saleh Alshihayb" userId="8b043d94-c3bc-4766-b109-9fc93264eb2d" providerId="ADAL" clId="{0C933857-28C9-42BC-9357-AFBAAABC7627}" dt="2022-12-07T08:23:17.624" v="4497" actId="1076"/>
          <ac:picMkLst>
            <pc:docMk/>
            <pc:sldMk cId="4253678858" sldId="803"/>
            <ac:picMk id="16" creationId="{63651E1B-D824-EF7A-CC84-6477C461FF37}"/>
          </ac:picMkLst>
        </pc:picChg>
        <pc:picChg chg="add mod modCrop">
          <ac:chgData name="Dr. Talal Saleh Alshihayb" userId="8b043d94-c3bc-4766-b109-9fc93264eb2d" providerId="ADAL" clId="{0C933857-28C9-42BC-9357-AFBAAABC7627}" dt="2022-12-07T08:23:04.025" v="4488" actId="1076"/>
          <ac:picMkLst>
            <pc:docMk/>
            <pc:sldMk cId="4253678858" sldId="803"/>
            <ac:picMk id="17" creationId="{DBD85E61-FFC0-259E-60E1-B8A22EF23230}"/>
          </ac:picMkLst>
        </pc:picChg>
        <pc:picChg chg="add mod modCrop">
          <ac:chgData name="Dr. Talal Saleh Alshihayb" userId="8b043d94-c3bc-4766-b109-9fc93264eb2d" providerId="ADAL" clId="{0C933857-28C9-42BC-9357-AFBAAABC7627}" dt="2022-12-07T08:23:12.022" v="4494" actId="1076"/>
          <ac:picMkLst>
            <pc:docMk/>
            <pc:sldMk cId="4253678858" sldId="803"/>
            <ac:picMk id="18" creationId="{CA6221B7-BFC3-9779-6E87-12B2F2ED79DA}"/>
          </ac:picMkLst>
        </pc:picChg>
        <pc:picChg chg="add mod modCrop">
          <ac:chgData name="Dr. Talal Saleh Alshihayb" userId="8b043d94-c3bc-4766-b109-9fc93264eb2d" providerId="ADAL" clId="{0C933857-28C9-42BC-9357-AFBAAABC7627}" dt="2022-12-07T08:22:52.762" v="4466" actId="1035"/>
          <ac:picMkLst>
            <pc:docMk/>
            <pc:sldMk cId="4253678858" sldId="803"/>
            <ac:picMk id="19" creationId="{42636CE7-00A5-FA55-A648-6F2BB51D267A}"/>
          </ac:picMkLst>
        </pc:picChg>
      </pc:sldChg>
      <pc:sldChg chg="modSp add mod">
        <pc:chgData name="Dr. Talal Saleh Alshihayb" userId="8b043d94-c3bc-4766-b109-9fc93264eb2d" providerId="ADAL" clId="{0C933857-28C9-42BC-9357-AFBAAABC7627}" dt="2022-12-05T12:15:44.661" v="3392" actId="20577"/>
        <pc:sldMkLst>
          <pc:docMk/>
          <pc:sldMk cId="1942001609" sldId="804"/>
        </pc:sldMkLst>
        <pc:spChg chg="mod">
          <ac:chgData name="Dr. Talal Saleh Alshihayb" userId="8b043d94-c3bc-4766-b109-9fc93264eb2d" providerId="ADAL" clId="{0C933857-28C9-42BC-9357-AFBAAABC7627}" dt="2022-12-05T12:15:44.661" v="3392" actId="20577"/>
          <ac:spMkLst>
            <pc:docMk/>
            <pc:sldMk cId="1942001609" sldId="804"/>
            <ac:spMk id="3" creationId="{91F6162E-0282-9E3F-6293-A40D9D41F51D}"/>
          </ac:spMkLst>
        </pc:spChg>
      </pc:sldChg>
      <pc:sldChg chg="new del">
        <pc:chgData name="Dr. Talal Saleh Alshihayb" userId="8b043d94-c3bc-4766-b109-9fc93264eb2d" providerId="ADAL" clId="{0C933857-28C9-42BC-9357-AFBAAABC7627}" dt="2022-12-04T13:39:28.527" v="3357" actId="47"/>
        <pc:sldMkLst>
          <pc:docMk/>
          <pc:sldMk cId="3505342560" sldId="804"/>
        </pc:sldMkLst>
      </pc:sldChg>
      <pc:sldChg chg="addSp modSp new mod">
        <pc:chgData name="Dr. Talal Saleh Alshihayb" userId="8b043d94-c3bc-4766-b109-9fc93264eb2d" providerId="ADAL" clId="{0C933857-28C9-42BC-9357-AFBAAABC7627}" dt="2022-12-07T12:02:29.061" v="4895"/>
        <pc:sldMkLst>
          <pc:docMk/>
          <pc:sldMk cId="4147469314" sldId="805"/>
        </pc:sldMkLst>
        <pc:spChg chg="mod">
          <ac:chgData name="Dr. Talal Saleh Alshihayb" userId="8b043d94-c3bc-4766-b109-9fc93264eb2d" providerId="ADAL" clId="{0C933857-28C9-42BC-9357-AFBAAABC7627}" dt="2022-12-05T12:19:49.348" v="3434" actId="113"/>
          <ac:spMkLst>
            <pc:docMk/>
            <pc:sldMk cId="4147469314" sldId="805"/>
            <ac:spMk id="2" creationId="{FE60D531-910F-6145-E8A6-0FF9480327D5}"/>
          </ac:spMkLst>
        </pc:spChg>
        <pc:spChg chg="mod">
          <ac:chgData name="Dr. Talal Saleh Alshihayb" userId="8b043d94-c3bc-4766-b109-9fc93264eb2d" providerId="ADAL" clId="{0C933857-28C9-42BC-9357-AFBAAABC7627}" dt="2022-12-05T12:23:31.152" v="3911" actId="20577"/>
          <ac:spMkLst>
            <pc:docMk/>
            <pc:sldMk cId="4147469314" sldId="805"/>
            <ac:spMk id="3" creationId="{8D8EB079-F80F-56E0-BC65-6BD391A3879B}"/>
          </ac:spMkLst>
        </pc:spChg>
        <pc:picChg chg="add mod">
          <ac:chgData name="Dr. Talal Saleh Alshihayb" userId="8b043d94-c3bc-4766-b109-9fc93264eb2d" providerId="ADAL" clId="{0C933857-28C9-42BC-9357-AFBAAABC7627}" dt="2022-12-07T12:02:29.061" v="4895"/>
          <ac:picMkLst>
            <pc:docMk/>
            <pc:sldMk cId="4147469314" sldId="805"/>
            <ac:picMk id="4" creationId="{D755FA6C-9887-A172-D117-BC8662C53F7D}"/>
          </ac:picMkLst>
        </pc:picChg>
      </pc:sldChg>
      <pc:sldChg chg="addSp delSp modSp add mod">
        <pc:chgData name="Dr. Talal Saleh Alshihayb" userId="8b043d94-c3bc-4766-b109-9fc93264eb2d" providerId="ADAL" clId="{0C933857-28C9-42BC-9357-AFBAAABC7627}" dt="2022-12-07T12:33:21.601" v="5080" actId="1076"/>
        <pc:sldMkLst>
          <pc:docMk/>
          <pc:sldMk cId="397785137" sldId="806"/>
        </pc:sldMkLst>
        <pc:spChg chg="mod">
          <ac:chgData name="Dr. Talal Saleh Alshihayb" userId="8b043d94-c3bc-4766-b109-9fc93264eb2d" providerId="ADAL" clId="{0C933857-28C9-42BC-9357-AFBAAABC7627}" dt="2022-12-07T12:16:15.459" v="4902" actId="1076"/>
          <ac:spMkLst>
            <pc:docMk/>
            <pc:sldMk cId="397785137" sldId="806"/>
            <ac:spMk id="2" creationId="{68948D16-D96B-176F-536F-EA1FF8243CE9}"/>
          </ac:spMkLst>
        </pc:spChg>
        <pc:spChg chg="del">
          <ac:chgData name="Dr. Talal Saleh Alshihayb" userId="8b043d94-c3bc-4766-b109-9fc93264eb2d" providerId="ADAL" clId="{0C933857-28C9-42BC-9357-AFBAAABC7627}" dt="2022-12-07T11:36:00.799" v="4766" actId="478"/>
          <ac:spMkLst>
            <pc:docMk/>
            <pc:sldMk cId="397785137" sldId="806"/>
            <ac:spMk id="3" creationId="{C97E71A9-29C1-CE8D-10DA-8939D974072A}"/>
          </ac:spMkLst>
        </pc:spChg>
        <pc:picChg chg="add del mod modCrop">
          <ac:chgData name="Dr. Talal Saleh Alshihayb" userId="8b043d94-c3bc-4766-b109-9fc93264eb2d" providerId="ADAL" clId="{0C933857-28C9-42BC-9357-AFBAAABC7627}" dt="2022-12-07T12:31:16.620" v="5025" actId="478"/>
          <ac:picMkLst>
            <pc:docMk/>
            <pc:sldMk cId="397785137" sldId="806"/>
            <ac:picMk id="6" creationId="{2B077055-1E94-100E-2937-685900394473}"/>
          </ac:picMkLst>
        </pc:picChg>
        <pc:picChg chg="add del mod modCrop">
          <ac:chgData name="Dr. Talal Saleh Alshihayb" userId="8b043d94-c3bc-4766-b109-9fc93264eb2d" providerId="ADAL" clId="{0C933857-28C9-42BC-9357-AFBAAABC7627}" dt="2022-12-07T12:31:18.237" v="5027" actId="478"/>
          <ac:picMkLst>
            <pc:docMk/>
            <pc:sldMk cId="397785137" sldId="806"/>
            <ac:picMk id="8" creationId="{C71A7330-046C-A98E-28DD-9056BB23BCA5}"/>
          </ac:picMkLst>
        </pc:picChg>
        <pc:picChg chg="add del mod modCrop">
          <ac:chgData name="Dr. Talal Saleh Alshihayb" userId="8b043d94-c3bc-4766-b109-9fc93264eb2d" providerId="ADAL" clId="{0C933857-28C9-42BC-9357-AFBAAABC7627}" dt="2022-12-07T12:31:20.522" v="5029" actId="478"/>
          <ac:picMkLst>
            <pc:docMk/>
            <pc:sldMk cId="397785137" sldId="806"/>
            <ac:picMk id="9" creationId="{4728B439-D2DF-6DD2-9351-FB950E9057C5}"/>
          </ac:picMkLst>
        </pc:picChg>
        <pc:picChg chg="add del mod modCrop">
          <ac:chgData name="Dr. Talal Saleh Alshihayb" userId="8b043d94-c3bc-4766-b109-9fc93264eb2d" providerId="ADAL" clId="{0C933857-28C9-42BC-9357-AFBAAABC7627}" dt="2022-12-07T12:31:17.390" v="5026" actId="478"/>
          <ac:picMkLst>
            <pc:docMk/>
            <pc:sldMk cId="397785137" sldId="806"/>
            <ac:picMk id="11" creationId="{130C0C03-EE02-46FD-0F57-774781A4D19F}"/>
          </ac:picMkLst>
        </pc:picChg>
        <pc:picChg chg="add del mod modCrop">
          <ac:chgData name="Dr. Talal Saleh Alshihayb" userId="8b043d94-c3bc-4766-b109-9fc93264eb2d" providerId="ADAL" clId="{0C933857-28C9-42BC-9357-AFBAAABC7627}" dt="2022-12-07T12:31:19.239" v="5028" actId="478"/>
          <ac:picMkLst>
            <pc:docMk/>
            <pc:sldMk cId="397785137" sldId="806"/>
            <ac:picMk id="13" creationId="{2FB07F9B-7C4D-3DD6-CA0D-86259DA23926}"/>
          </ac:picMkLst>
        </pc:picChg>
        <pc:picChg chg="add mod modCrop">
          <ac:chgData name="Dr. Talal Saleh Alshihayb" userId="8b043d94-c3bc-4766-b109-9fc93264eb2d" providerId="ADAL" clId="{0C933857-28C9-42BC-9357-AFBAAABC7627}" dt="2022-12-07T12:31:47.697" v="5046" actId="14100"/>
          <ac:picMkLst>
            <pc:docMk/>
            <pc:sldMk cId="397785137" sldId="806"/>
            <ac:picMk id="15" creationId="{666A4F45-8901-7E86-CAF7-4FCE6A1B1DFC}"/>
          </ac:picMkLst>
        </pc:picChg>
        <pc:picChg chg="add mod modCrop">
          <ac:chgData name="Dr. Talal Saleh Alshihayb" userId="8b043d94-c3bc-4766-b109-9fc93264eb2d" providerId="ADAL" clId="{0C933857-28C9-42BC-9357-AFBAAABC7627}" dt="2022-12-07T12:33:21.601" v="5080" actId="1076"/>
          <ac:picMkLst>
            <pc:docMk/>
            <pc:sldMk cId="397785137" sldId="806"/>
            <ac:picMk id="17" creationId="{BF1A2EA4-1E03-3541-53CD-6FAE125F7093}"/>
          </ac:picMkLst>
        </pc:picChg>
        <pc:picChg chg="add mod modCrop">
          <ac:chgData name="Dr. Talal Saleh Alshihayb" userId="8b043d94-c3bc-4766-b109-9fc93264eb2d" providerId="ADAL" clId="{0C933857-28C9-42BC-9357-AFBAAABC7627}" dt="2022-12-07T12:33:14.111" v="5071" actId="1076"/>
          <ac:picMkLst>
            <pc:docMk/>
            <pc:sldMk cId="397785137" sldId="806"/>
            <ac:picMk id="18" creationId="{7E74A486-35D8-B5C1-F081-EB06C91E81A6}"/>
          </ac:picMkLst>
        </pc:picChg>
      </pc:sldChg>
    </pc:docChg>
  </pc:docChgLst>
  <pc:docChgLst>
    <pc:chgData name="Dr. Talal Saleh Alshihayb" userId="8b043d94-c3bc-4766-b109-9fc93264eb2d" providerId="ADAL" clId="{9C87C927-D50D-4BDF-B8C2-A3F68C3DDA03}"/>
    <pc:docChg chg="delSld">
      <pc:chgData name="Dr. Talal Saleh Alshihayb" userId="8b043d94-c3bc-4766-b109-9fc93264eb2d" providerId="ADAL" clId="{9C87C927-D50D-4BDF-B8C2-A3F68C3DDA03}" dt="2022-12-19T17:21:24.778" v="0" actId="47"/>
      <pc:docMkLst>
        <pc:docMk/>
      </pc:docMkLst>
      <pc:sldChg chg="del">
        <pc:chgData name="Dr. Talal Saleh Alshihayb" userId="8b043d94-c3bc-4766-b109-9fc93264eb2d" providerId="ADAL" clId="{9C87C927-D50D-4BDF-B8C2-A3F68C3DDA03}" dt="2022-12-19T17:21:24.778" v="0" actId="47"/>
        <pc:sldMkLst>
          <pc:docMk/>
          <pc:sldMk cId="1252479884" sldId="75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E305B-DA69-4D47-BC8D-B92BEE3F95A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6297C-153D-4089-817E-81F03E18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89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Might be done first to study effects and then later confirmed in other study designs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9FC93-0121-4143-96DE-EE2B7CE9798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77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FD38-32FE-4B30-2B9B-D3F5899E2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51BAE-95A7-75F6-B346-E20AF6F2D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CBA72-55C5-F8B0-D9AA-F5F873A8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58E59-48F2-98D2-29EB-0A904206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804DC-ADC0-66F5-D2BD-850C8B1D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9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F836-612A-B4AB-067F-0154169F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B250E-51A8-7369-2AA8-4554BF0A4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495CC-1244-4F19-C91E-2F5F9D4A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539AD-A16F-A34E-19FA-F3528557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A5538-7C45-75F4-3B12-BD66D804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ABC5C7-489D-686E-31BB-6CA750691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12D05-F113-812B-F664-541C2AE4A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734DD-62BD-F63C-5CC0-D85A3216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7827E-7770-84CB-9199-F5F37104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58F1E-DF4A-7826-6B17-C5E97475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3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7AB6-88BA-B622-14C6-A79CF09B0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3A2F-A0CA-6DF4-D1AA-F53403AE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1272F-D995-254E-273E-6E96F29C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D429B-C8E9-EE3A-EDE7-A0D6AB9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605A8-6998-56A7-284C-48ECBF6B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C7C8-B33E-C029-1EDD-1B956010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9C29-9D36-07B2-34E0-A6C07D1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39491-2B06-9A71-5B03-FB4C1131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D485D-2AB2-7C97-9246-BCF7BF105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04BA6-3E07-9277-DEBE-112AAFAE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EB60-C924-D5C9-A5A6-59E509C0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66AD-83EC-2187-A80A-223FF3925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84337-FE42-8078-202E-450678348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542A4-205B-622B-D581-5AF5A47C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8DD2B-26AC-47FD-D1E2-196E6504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2735F-77ED-C0CF-84ED-93E1E69A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3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BF3-071A-D33D-0CA0-D3E4C14E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68F44-8690-C347-8CE5-B4D798BC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AE97B-5E4B-71ED-0F49-924A1090D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04D4-F420-F5A8-F087-CEE7CF116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ACF48-112C-1BF7-2B1B-F981247C1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BC0276-E35E-CB71-44EF-2079F733F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CDDF6F-1521-E4B9-7DA8-76B6179A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FB280-81A3-D431-435C-9FDC2F91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3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EA2F-AAB9-3B99-CD10-B86FF45E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B041A-FCC2-197B-B8B3-A7F25829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92B8B-7842-E975-FB24-6633E4C2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FD277-EC94-7D12-90E6-FD84BEE5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27F45-E8A3-8A6C-1EC0-432EEA7C7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F64A2-F50F-CC4C-6CB5-35051AA0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6A737-EFFF-C3D9-8100-BCC78436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0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1970-316C-81F4-E9CF-4732076F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6115-1004-0DC1-1978-CDE006B05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C9EF0-AF04-E192-84BC-52028F82A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B1364-6CF1-7C77-0F84-3551464B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DF183-42FC-14B4-253B-5686D80A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F8B61-6D2A-BCC3-4DD4-E4C7FE79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2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0CEE-8A32-1B22-0D80-5E453B07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20CCA-64A0-D239-FFC3-52706A8DD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DAD90-A4A2-DCFC-24C3-79C033DD1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835CB-724A-06FB-E7F4-5E0CFB5F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8B148-1C7B-A42C-091A-AC7CCC2F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247E2-51B6-A755-4313-563A2D67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4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1E3D0-2D53-1030-69CB-45E0E5EF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C79A5-AAFC-D813-35C5-D92847818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46828-D3BA-9445-8FF3-0F2E2C802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824C8-8A82-3A45-40C9-D5034D7C2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0C97-9ADE-D6C7-0B67-B9C33D8C5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1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effectbook.net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10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51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10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30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52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72.png"/><Relationship Id="rId4" Type="http://schemas.openxmlformats.org/officeDocument/2006/relationships/image" Target="../media/image26.png"/><Relationship Id="rId9" Type="http://schemas.openxmlformats.org/officeDocument/2006/relationships/image" Target="../media/image2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7.svg"/><Relationship Id="rId9" Type="http://schemas.openxmlformats.org/officeDocument/2006/relationships/image" Target="../media/image33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3.jpg"/><Relationship Id="rId3" Type="http://schemas.openxmlformats.org/officeDocument/2006/relationships/image" Target="../media/image240.png"/><Relationship Id="rId7" Type="http://schemas.openxmlformats.org/officeDocument/2006/relationships/image" Target="../media/image29.png"/><Relationship Id="rId12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6.png"/><Relationship Id="rId5" Type="http://schemas.openxmlformats.org/officeDocument/2006/relationships/image" Target="../media/image260.png"/><Relationship Id="rId10" Type="http://schemas.openxmlformats.org/officeDocument/2006/relationships/image" Target="../media/image32.svg"/><Relationship Id="rId4" Type="http://schemas.openxmlformats.org/officeDocument/2006/relationships/image" Target="../media/image250.png"/><Relationship Id="rId9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1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1.png"/><Relationship Id="rId10" Type="http://schemas.openxmlformats.org/officeDocument/2006/relationships/image" Target="../media/image271.png"/><Relationship Id="rId4" Type="http://schemas.openxmlformats.org/officeDocument/2006/relationships/image" Target="../media/image251.png"/><Relationship Id="rId9" Type="http://schemas.openxmlformats.org/officeDocument/2006/relationships/image" Target="../media/image30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7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0.png"/><Relationship Id="rId7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7.svg"/><Relationship Id="rId5" Type="http://schemas.openxmlformats.org/officeDocument/2006/relationships/image" Target="../media/image300.png"/><Relationship Id="rId10" Type="http://schemas.openxmlformats.org/officeDocument/2006/relationships/image" Target="../media/image6.png"/><Relationship Id="rId4" Type="http://schemas.openxmlformats.org/officeDocument/2006/relationships/image" Target="../media/image290.png"/><Relationship Id="rId9" Type="http://schemas.openxmlformats.org/officeDocument/2006/relationships/image" Target="../media/image32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0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Relationship Id="rId9" Type="http://schemas.openxmlformats.org/officeDocument/2006/relationships/image" Target="../media/image30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50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Relationship Id="rId9" Type="http://schemas.openxmlformats.org/officeDocument/2006/relationships/image" Target="../media/image30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7.svg"/><Relationship Id="rId9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7CA5-E776-45DC-8A6F-61F81BE0A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Research Study Design III</a:t>
            </a:r>
            <a:endParaRPr lang="en-US" b="1" dirty="0">
              <a:solidFill>
                <a:srgbClr val="D76D6F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E2B75C-4B13-4D3B-82DD-4B19CC839190}"/>
              </a:ext>
            </a:extLst>
          </p:cNvPr>
          <p:cNvSpPr txBox="1">
            <a:spLocks/>
          </p:cNvSpPr>
          <p:nvPr/>
        </p:nvSpPr>
        <p:spPr>
          <a:xfrm>
            <a:off x="1524000" y="688172"/>
            <a:ext cx="9144000" cy="462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DEPH 312 Principles of Scientific Evidence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F0A3871-F91A-4EEB-961E-68BA2AAFF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5" name="Picture 2" descr="C:\Documents and Settings\ahourani\Desktop\GSDM_2.jpg">
            <a:extLst>
              <a:ext uri="{FF2B5EF4-FFF2-40B4-BE49-F238E27FC236}">
                <a16:creationId xmlns:a16="http://schemas.microsoft.com/office/drawing/2014/main" id="{3368838A-4B64-948D-8179-AD283EA09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760" y="40687"/>
            <a:ext cx="1554480" cy="60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E6099498-9ECF-703A-2CE4-702F4C966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759" y="3602037"/>
            <a:ext cx="11742821" cy="2184879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200" b="1" i="1" dirty="0"/>
              <a:t>Talal Alshihayb</a:t>
            </a:r>
            <a:r>
              <a:rPr lang="en-US" sz="2200" dirty="0"/>
              <a:t> </a:t>
            </a:r>
            <a:r>
              <a:rPr lang="en-US" sz="2200" baseline="30000" dirty="0"/>
              <a:t>BDS, </a:t>
            </a:r>
            <a:r>
              <a:rPr lang="en-US" sz="2200" baseline="30000" dirty="0" err="1"/>
              <a:t>DScD</a:t>
            </a:r>
            <a:endParaRPr lang="en-US" sz="2200" baseline="300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Diplomate, American Board of Dental Public Health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Assistant Professor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Department of Preventive Dental Science, College of Dentistry, King Saud bin Abdulaziz University for Health Sciences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Department of Health Policy and Health Services Research, Henry M. Goldman School of Dental Medicine, Boston University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63D6B-28FC-46D7-975E-4B1C9C5CA1A0}"/>
              </a:ext>
            </a:extLst>
          </p:cNvPr>
          <p:cNvSpPr txBox="1"/>
          <p:nvPr/>
        </p:nvSpPr>
        <p:spPr>
          <a:xfrm>
            <a:off x="4848626" y="5985162"/>
            <a:ext cx="263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shihaybt@ksau-hs.edu.sa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B7D21F-095A-6039-CA76-552E96FD1851}"/>
              </a:ext>
            </a:extLst>
          </p:cNvPr>
          <p:cNvSpPr txBox="1"/>
          <p:nvPr/>
        </p:nvSpPr>
        <p:spPr>
          <a:xfrm>
            <a:off x="5001542" y="5575705"/>
            <a:ext cx="2188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b="1" dirty="0"/>
              <a:t>December </a:t>
            </a:r>
            <a:r>
              <a:rPr lang="en-US" b="1" dirty="0"/>
              <a:t>11</a:t>
            </a:r>
            <a:r>
              <a:rPr lang="en-US" sz="1800" b="1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192964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DFC2-DB14-BA72-7E5E-A91702A46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Why need a research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5FA41-40FA-266A-0195-57AE2361C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intuition might be wrong</a:t>
            </a:r>
          </a:p>
          <a:p>
            <a:r>
              <a:rPr lang="en-US" dirty="0"/>
              <a:t>Can get wrong answers</a:t>
            </a:r>
          </a:p>
          <a:p>
            <a:r>
              <a:rPr lang="en-US" dirty="0"/>
              <a:t>To make sure we get a correct answer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E27FB2-4AC4-C974-0043-51A438D3A4A6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2"/>
              </a:rPr>
              <a:t>https://theeffectbook.net/</a:t>
            </a:r>
            <a:r>
              <a:rPr lang="en-US" sz="800" dirty="0"/>
              <a:t> 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810B852-1641-81B2-CCA3-FDADB4D72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6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0D531-910F-6145-E8A6-0FF94803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Aspects of a study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EB079-F80F-56E0-BC65-6BD391A38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Who is included in your study?</a:t>
            </a:r>
          </a:p>
          <a:p>
            <a:r>
              <a:rPr lang="en-US" dirty="0"/>
              <a:t>How do you recruit them?</a:t>
            </a:r>
          </a:p>
          <a:p>
            <a:r>
              <a:rPr lang="en-US" dirty="0"/>
              <a:t>What are the variables of interest?</a:t>
            </a:r>
          </a:p>
          <a:p>
            <a:pPr lvl="1"/>
            <a:r>
              <a:rPr lang="en-US" dirty="0"/>
              <a:t>Only outcomes and covariates</a:t>
            </a:r>
          </a:p>
          <a:p>
            <a:pPr lvl="1"/>
            <a:r>
              <a:rPr lang="en-US" dirty="0"/>
              <a:t>Or exposure, outcome, and covariates</a:t>
            </a:r>
          </a:p>
          <a:p>
            <a:r>
              <a:rPr lang="en-US" dirty="0"/>
              <a:t>If interested in an exposure, is it the researcher who determines the level of the exposure?</a:t>
            </a:r>
          </a:p>
          <a:p>
            <a:r>
              <a:rPr lang="en-US" dirty="0"/>
              <a:t>How do you measure these variables?</a:t>
            </a:r>
          </a:p>
          <a:p>
            <a:r>
              <a:rPr lang="en-US" dirty="0"/>
              <a:t>When do you measure these variables?</a:t>
            </a:r>
          </a:p>
          <a:p>
            <a:r>
              <a:rPr lang="en-US" dirty="0"/>
              <a:t>More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755FA6C-9887-A172-D117-BC8662C53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6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1A5A88-EE15-4019-B827-3C9F580F2342}"/>
              </a:ext>
            </a:extLst>
          </p:cNvPr>
          <p:cNvSpPr txBox="1"/>
          <p:nvPr/>
        </p:nvSpPr>
        <p:spPr>
          <a:xfrm>
            <a:off x="4627002" y="684805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Study designs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55271-111F-4AE2-9A55-6C6033A09B47}"/>
              </a:ext>
            </a:extLst>
          </p:cNvPr>
          <p:cNvSpPr txBox="1"/>
          <p:nvPr/>
        </p:nvSpPr>
        <p:spPr>
          <a:xfrm>
            <a:off x="1101176" y="2088489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Descriptive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DC7B5-CA12-4931-9C5A-635B4B738408}"/>
              </a:ext>
            </a:extLst>
          </p:cNvPr>
          <p:cNvSpPr txBox="1"/>
          <p:nvPr/>
        </p:nvSpPr>
        <p:spPr>
          <a:xfrm>
            <a:off x="7618854" y="2033488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Causal task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068F2-DE79-499E-AD9E-FD71638E19EE}"/>
              </a:ext>
            </a:extLst>
          </p:cNvPr>
          <p:cNvSpPr txBox="1"/>
          <p:nvPr/>
        </p:nvSpPr>
        <p:spPr>
          <a:xfrm>
            <a:off x="0" y="3709062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Case reports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F0348-9268-49C3-B0DA-E8ECD28B190C}"/>
              </a:ext>
            </a:extLst>
          </p:cNvPr>
          <p:cNvSpPr txBox="1"/>
          <p:nvPr/>
        </p:nvSpPr>
        <p:spPr>
          <a:xfrm>
            <a:off x="1112634" y="4324546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Case series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6301EA-E51D-4377-84D9-4859DA3A2706}"/>
              </a:ext>
            </a:extLst>
          </p:cNvPr>
          <p:cNvSpPr txBox="1"/>
          <p:nvPr/>
        </p:nvSpPr>
        <p:spPr>
          <a:xfrm>
            <a:off x="1821353" y="4861843"/>
            <a:ext cx="2395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Cross-sectional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F5C8D5-1132-49D4-905F-245F172C673B}"/>
              </a:ext>
            </a:extLst>
          </p:cNvPr>
          <p:cNvSpPr txBox="1"/>
          <p:nvPr/>
        </p:nvSpPr>
        <p:spPr>
          <a:xfrm>
            <a:off x="3975077" y="4950767"/>
            <a:ext cx="226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Cross-sectional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7A9E8-91F3-481B-9EA5-69975EEEE609}"/>
              </a:ext>
            </a:extLst>
          </p:cNvPr>
          <p:cNvSpPr txBox="1"/>
          <p:nvPr/>
        </p:nvSpPr>
        <p:spPr>
          <a:xfrm>
            <a:off x="6939893" y="5385116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Ecological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C58C0-CFCA-4EDD-B452-644F61A16C17}"/>
              </a:ext>
            </a:extLst>
          </p:cNvPr>
          <p:cNvSpPr txBox="1"/>
          <p:nvPr/>
        </p:nvSpPr>
        <p:spPr>
          <a:xfrm>
            <a:off x="6291583" y="5905272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Case-control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E9CEFE-DC03-46B8-8CA2-612DBADE1E2E}"/>
              </a:ext>
            </a:extLst>
          </p:cNvPr>
          <p:cNvSpPr txBox="1"/>
          <p:nvPr/>
        </p:nvSpPr>
        <p:spPr>
          <a:xfrm>
            <a:off x="4695035" y="5984990"/>
            <a:ext cx="2301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Cohort</a:t>
            </a:r>
          </a:p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(longitudinal)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3097A2-5708-4F8D-966A-0B205A4A52F0}"/>
              </a:ext>
            </a:extLst>
          </p:cNvPr>
          <p:cNvSpPr txBox="1"/>
          <p:nvPr/>
        </p:nvSpPr>
        <p:spPr>
          <a:xfrm>
            <a:off x="3192092" y="3846181"/>
            <a:ext cx="1975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Cohort</a:t>
            </a:r>
          </a:p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(longitudinal)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290295-9094-4505-8CD2-825C5DFD7D75}"/>
              </a:ext>
            </a:extLst>
          </p:cNvPr>
          <p:cNvSpPr txBox="1"/>
          <p:nvPr/>
        </p:nvSpPr>
        <p:spPr>
          <a:xfrm>
            <a:off x="5321825" y="3800014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Observational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BCD9CC-BD00-4125-97FA-5FB416ADEF49}"/>
              </a:ext>
            </a:extLst>
          </p:cNvPr>
          <p:cNvSpPr txBox="1"/>
          <p:nvPr/>
        </p:nvSpPr>
        <p:spPr>
          <a:xfrm>
            <a:off x="8436285" y="3778420"/>
            <a:ext cx="374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Interventional/experimental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2E90D-8867-4BD3-B2C8-12ADFAFBE742}"/>
              </a:ext>
            </a:extLst>
          </p:cNvPr>
          <p:cNvSpPr txBox="1"/>
          <p:nvPr/>
        </p:nvSpPr>
        <p:spPr>
          <a:xfrm>
            <a:off x="9415569" y="5092675"/>
            <a:ext cx="1782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Randomized clinical trials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065126-5A29-415C-A7A9-B42B7A6562D6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445275" y="915638"/>
            <a:ext cx="2181727" cy="117285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80DE93-A100-48B0-8FF6-E773EB09748E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7315200" y="915638"/>
            <a:ext cx="1647753" cy="111785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5FA443-F096-4D72-BAE7-C9EA18F8A54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891483" y="2550154"/>
            <a:ext cx="1553792" cy="1158908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0B8F06-73D2-44F8-B8D9-91D06FA65F5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2004117" y="2550154"/>
            <a:ext cx="441158" cy="1774392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75EF58-10B2-4FDF-816D-141ECA184A7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2445275" y="2550154"/>
            <a:ext cx="573721" cy="2311689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8EA2F5-D160-4296-821D-5B9B50A0E365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2445275" y="2550154"/>
            <a:ext cx="1734553" cy="129602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120477-F149-454D-A10D-F78644FAD0D3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flipH="1">
            <a:off x="6665924" y="2495153"/>
            <a:ext cx="2297029" cy="130486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69676F-EC82-402E-89CD-CADDDB1F6D99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62953" y="2495153"/>
            <a:ext cx="1344099" cy="128326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2E11E3-1183-4F64-8E4C-E96622ECC71B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 flipH="1">
            <a:off x="5108158" y="4261679"/>
            <a:ext cx="1557766" cy="689088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7B02A8-BCD1-460B-B1D6-4B63F6ED09F9}"/>
              </a:ext>
            </a:extLst>
          </p:cNvPr>
          <p:cNvCxnSpPr>
            <a:cxnSpLocks/>
            <a:stCxn id="16" idx="2"/>
            <a:endCxn id="12" idx="0"/>
          </p:cNvCxnSpPr>
          <p:nvPr/>
        </p:nvCxnSpPr>
        <p:spPr>
          <a:xfrm>
            <a:off x="6665924" y="4261679"/>
            <a:ext cx="1165452" cy="112343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041195-537D-48CF-A84C-F369B69B4EC1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665924" y="4261679"/>
            <a:ext cx="517142" cy="164359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1C593ED-F424-480E-AD0D-54EB539926A7}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>
          <a:xfrm flipH="1">
            <a:off x="5845842" y="4261679"/>
            <a:ext cx="820082" cy="172331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32904BE-261A-4C32-B3EE-FEB57A87B1F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0307052" y="4240085"/>
            <a:ext cx="0" cy="85259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EE5596D-509A-498F-852E-DFF1DB4FC083}"/>
              </a:ext>
            </a:extLst>
          </p:cNvPr>
          <p:cNvSpPr txBox="1"/>
          <p:nvPr/>
        </p:nvSpPr>
        <p:spPr>
          <a:xfrm>
            <a:off x="7479918" y="4786480"/>
            <a:ext cx="220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Case-crossover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F0032E0-662E-4F54-AAAD-CBC616FE7B32}"/>
              </a:ext>
            </a:extLst>
          </p:cNvPr>
          <p:cNvCxnSpPr>
            <a:cxnSpLocks/>
            <a:stCxn id="16" idx="2"/>
            <a:endCxn id="77" idx="0"/>
          </p:cNvCxnSpPr>
          <p:nvPr/>
        </p:nvCxnSpPr>
        <p:spPr>
          <a:xfrm>
            <a:off x="6665924" y="4261679"/>
            <a:ext cx="1914955" cy="52480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061D157-974E-4978-8E8D-CC3EAC797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19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AAFF34B-7327-4B8B-9C48-D00BA356D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37" y="701841"/>
            <a:ext cx="10253925" cy="5577840"/>
          </a:xfr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56B07A8-589B-4679-92DB-4F828D6BF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DF4BAB-A87F-4A98-B660-77CFCBDAE655}"/>
              </a:ext>
            </a:extLst>
          </p:cNvPr>
          <p:cNvSpPr txBox="1"/>
          <p:nvPr/>
        </p:nvSpPr>
        <p:spPr>
          <a:xfrm>
            <a:off x="3155711" y="6596909"/>
            <a:ext cx="6421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Aday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LA, Cornelius LJ. Designing and conducting health surveys: a comprehensive guide. John Wiley &amp; Sons; 2006 Apr 14.</a:t>
            </a:r>
            <a:endParaRPr 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FA1D1-C374-D3E8-EB8B-C618177902C5}"/>
              </a:ext>
            </a:extLst>
          </p:cNvPr>
          <p:cNvSpPr txBox="1"/>
          <p:nvPr/>
        </p:nvSpPr>
        <p:spPr>
          <a:xfrm>
            <a:off x="7961469" y="1251285"/>
            <a:ext cx="1471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w Cen MT" panose="020B0602020104020603" pitchFamily="34" charset="0"/>
              </a:rPr>
              <a:t>/</a:t>
            </a:r>
            <a:r>
              <a:rPr lang="en-US" sz="2000" b="1" dirty="0"/>
              <a:t>Causal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49339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DC8972F-F919-411E-A72F-58FC2DFB4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727" y="0"/>
            <a:ext cx="4759564" cy="6858000"/>
          </a:xfr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0EE6B07-5444-4078-B389-29C69A70F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A6AC2-621A-4AF0-AAE3-6DCFBEA566B2}"/>
              </a:ext>
            </a:extLst>
          </p:cNvPr>
          <p:cNvSpPr txBox="1"/>
          <p:nvPr/>
        </p:nvSpPr>
        <p:spPr>
          <a:xfrm>
            <a:off x="9111916" y="6396335"/>
            <a:ext cx="3080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Aday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LA, Cornelius LJ. Designing and conducting health surveys: a comprehensive guide. John Wiley &amp; Sons; 2006 Apr 14.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8456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66F9C-6E6A-F1AF-17C3-853C9DAF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331DE-982E-CEB5-BB3A-ADD421729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rgbClr val="D76D6F"/>
                </a:solidFill>
                <a:latin typeface="Tw Cen MT" panose="020B0602020104020603" pitchFamily="34" charset="0"/>
              </a:rPr>
              <a:t>We will cover the descriptive and causal study designs in this course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C1A4E7F-85A0-0425-67C9-2AB22CF04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30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1A5A88-EE15-4019-B827-3C9F580F2342}"/>
              </a:ext>
            </a:extLst>
          </p:cNvPr>
          <p:cNvSpPr txBox="1"/>
          <p:nvPr/>
        </p:nvSpPr>
        <p:spPr>
          <a:xfrm>
            <a:off x="4627002" y="684805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Study designs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55271-111F-4AE2-9A55-6C6033A09B47}"/>
              </a:ext>
            </a:extLst>
          </p:cNvPr>
          <p:cNvSpPr txBox="1"/>
          <p:nvPr/>
        </p:nvSpPr>
        <p:spPr>
          <a:xfrm>
            <a:off x="1101176" y="2088489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Descriptive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DC7B5-CA12-4931-9C5A-635B4B738408}"/>
              </a:ext>
            </a:extLst>
          </p:cNvPr>
          <p:cNvSpPr txBox="1"/>
          <p:nvPr/>
        </p:nvSpPr>
        <p:spPr>
          <a:xfrm>
            <a:off x="7618854" y="2033488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Causal task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068F2-DE79-499E-AD9E-FD71638E19EE}"/>
              </a:ext>
            </a:extLst>
          </p:cNvPr>
          <p:cNvSpPr txBox="1"/>
          <p:nvPr/>
        </p:nvSpPr>
        <p:spPr>
          <a:xfrm>
            <a:off x="0" y="3709062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Case reports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F0348-9268-49C3-B0DA-E8ECD28B190C}"/>
              </a:ext>
            </a:extLst>
          </p:cNvPr>
          <p:cNvSpPr txBox="1"/>
          <p:nvPr/>
        </p:nvSpPr>
        <p:spPr>
          <a:xfrm>
            <a:off x="1112634" y="4324546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Case series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6301EA-E51D-4377-84D9-4859DA3A2706}"/>
              </a:ext>
            </a:extLst>
          </p:cNvPr>
          <p:cNvSpPr txBox="1"/>
          <p:nvPr/>
        </p:nvSpPr>
        <p:spPr>
          <a:xfrm>
            <a:off x="1821353" y="4861843"/>
            <a:ext cx="2395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Cross-sectional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F5C8D5-1132-49D4-905F-245F172C673B}"/>
              </a:ext>
            </a:extLst>
          </p:cNvPr>
          <p:cNvSpPr txBox="1"/>
          <p:nvPr/>
        </p:nvSpPr>
        <p:spPr>
          <a:xfrm>
            <a:off x="3975077" y="4950767"/>
            <a:ext cx="226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Cross-sectional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7A9E8-91F3-481B-9EA5-69975EEEE609}"/>
              </a:ext>
            </a:extLst>
          </p:cNvPr>
          <p:cNvSpPr txBox="1"/>
          <p:nvPr/>
        </p:nvSpPr>
        <p:spPr>
          <a:xfrm>
            <a:off x="6939893" y="5385116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Ecological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C58C0-CFCA-4EDD-B452-644F61A16C17}"/>
              </a:ext>
            </a:extLst>
          </p:cNvPr>
          <p:cNvSpPr txBox="1"/>
          <p:nvPr/>
        </p:nvSpPr>
        <p:spPr>
          <a:xfrm>
            <a:off x="6291583" y="5905272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Case-control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E9CEFE-DC03-46B8-8CA2-612DBADE1E2E}"/>
              </a:ext>
            </a:extLst>
          </p:cNvPr>
          <p:cNvSpPr txBox="1"/>
          <p:nvPr/>
        </p:nvSpPr>
        <p:spPr>
          <a:xfrm>
            <a:off x="4695035" y="5984990"/>
            <a:ext cx="2301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Cohort</a:t>
            </a:r>
          </a:p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(longitudinal)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3097A2-5708-4F8D-966A-0B205A4A52F0}"/>
              </a:ext>
            </a:extLst>
          </p:cNvPr>
          <p:cNvSpPr txBox="1"/>
          <p:nvPr/>
        </p:nvSpPr>
        <p:spPr>
          <a:xfrm>
            <a:off x="3192092" y="3846181"/>
            <a:ext cx="1975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Cohort</a:t>
            </a:r>
          </a:p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(longitudinal)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290295-9094-4505-8CD2-825C5DFD7D75}"/>
              </a:ext>
            </a:extLst>
          </p:cNvPr>
          <p:cNvSpPr txBox="1"/>
          <p:nvPr/>
        </p:nvSpPr>
        <p:spPr>
          <a:xfrm>
            <a:off x="5321825" y="3800014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Observational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BCD9CC-BD00-4125-97FA-5FB416ADEF49}"/>
              </a:ext>
            </a:extLst>
          </p:cNvPr>
          <p:cNvSpPr txBox="1"/>
          <p:nvPr/>
        </p:nvSpPr>
        <p:spPr>
          <a:xfrm>
            <a:off x="8436285" y="3778420"/>
            <a:ext cx="374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Interventional/experimental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2E90D-8867-4BD3-B2C8-12ADFAFBE742}"/>
              </a:ext>
            </a:extLst>
          </p:cNvPr>
          <p:cNvSpPr txBox="1"/>
          <p:nvPr/>
        </p:nvSpPr>
        <p:spPr>
          <a:xfrm>
            <a:off x="9415569" y="5092675"/>
            <a:ext cx="1782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Randomized clinical trials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065126-5A29-415C-A7A9-B42B7A6562D6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445275" y="915638"/>
            <a:ext cx="2181727" cy="117285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80DE93-A100-48B0-8FF6-E773EB09748E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7315200" y="915638"/>
            <a:ext cx="1647753" cy="111785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5FA443-F096-4D72-BAE7-C9EA18F8A54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891483" y="2550154"/>
            <a:ext cx="1553792" cy="1158908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0B8F06-73D2-44F8-B8D9-91D06FA65F5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2004117" y="2550154"/>
            <a:ext cx="441158" cy="1774392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75EF58-10B2-4FDF-816D-141ECA184A7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2445275" y="2550154"/>
            <a:ext cx="573721" cy="2311689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8EA2F5-D160-4296-821D-5B9B50A0E365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2445275" y="2550154"/>
            <a:ext cx="1734553" cy="129602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120477-F149-454D-A10D-F78644FAD0D3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flipH="1">
            <a:off x="6665924" y="2495153"/>
            <a:ext cx="2297029" cy="130486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69676F-EC82-402E-89CD-CADDDB1F6D99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62953" y="2495153"/>
            <a:ext cx="1344099" cy="128326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2E11E3-1183-4F64-8E4C-E96622ECC71B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 flipH="1">
            <a:off x="5108158" y="4261679"/>
            <a:ext cx="1557766" cy="689088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7B02A8-BCD1-460B-B1D6-4B63F6ED09F9}"/>
              </a:ext>
            </a:extLst>
          </p:cNvPr>
          <p:cNvCxnSpPr>
            <a:cxnSpLocks/>
            <a:stCxn id="16" idx="2"/>
            <a:endCxn id="12" idx="0"/>
          </p:cNvCxnSpPr>
          <p:nvPr/>
        </p:nvCxnSpPr>
        <p:spPr>
          <a:xfrm>
            <a:off x="6665924" y="4261679"/>
            <a:ext cx="1165452" cy="112343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041195-537D-48CF-A84C-F369B69B4EC1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665924" y="4261679"/>
            <a:ext cx="517142" cy="164359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1C593ED-F424-480E-AD0D-54EB539926A7}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>
          <a:xfrm flipH="1">
            <a:off x="5845842" y="4261679"/>
            <a:ext cx="820082" cy="172331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32904BE-261A-4C32-B3EE-FEB57A87B1F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0307052" y="4240085"/>
            <a:ext cx="0" cy="85259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EE5596D-509A-498F-852E-DFF1DB4FC083}"/>
              </a:ext>
            </a:extLst>
          </p:cNvPr>
          <p:cNvSpPr txBox="1"/>
          <p:nvPr/>
        </p:nvSpPr>
        <p:spPr>
          <a:xfrm>
            <a:off x="7479918" y="4786480"/>
            <a:ext cx="220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Case-crossover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F0032E0-662E-4F54-AAAD-CBC616FE7B32}"/>
              </a:ext>
            </a:extLst>
          </p:cNvPr>
          <p:cNvCxnSpPr>
            <a:cxnSpLocks/>
            <a:stCxn id="16" idx="2"/>
            <a:endCxn id="77" idx="0"/>
          </p:cNvCxnSpPr>
          <p:nvPr/>
        </p:nvCxnSpPr>
        <p:spPr>
          <a:xfrm>
            <a:off x="6665924" y="4261679"/>
            <a:ext cx="1914955" cy="52480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061D157-974E-4978-8E8D-CC3EAC797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55887B2-6AE1-51C2-51E6-E65034B9C829}"/>
              </a:ext>
            </a:extLst>
          </p:cNvPr>
          <p:cNvSpPr/>
          <p:nvPr/>
        </p:nvSpPr>
        <p:spPr>
          <a:xfrm>
            <a:off x="-1" y="1718797"/>
            <a:ext cx="5143179" cy="3529348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11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Case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6ECC2-9F6D-449D-B192-98E5C40D8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cases </a:t>
            </a:r>
          </a:p>
          <a:p>
            <a:r>
              <a:rPr lang="en-US" dirty="0"/>
              <a:t>Rare diseases</a:t>
            </a:r>
          </a:p>
          <a:p>
            <a:r>
              <a:rPr lang="en-US" dirty="0"/>
              <a:t>New investigation of outbreaks/diseases</a:t>
            </a:r>
          </a:p>
          <a:p>
            <a:r>
              <a:rPr lang="en-US" dirty="0"/>
              <a:t>Only include cases (those free of disease are not included)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Graphic 5" descr="Lungs with virus with solid fill">
            <a:extLst>
              <a:ext uri="{FF2B5EF4-FFF2-40B4-BE49-F238E27FC236}">
                <a16:creationId xmlns:a16="http://schemas.microsoft.com/office/drawing/2014/main" id="{48DB4F88-B5BC-4619-BAD3-6E4801BAD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4123394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A918EE-0FC2-4FFE-A4C9-34986F383670}"/>
              </a:ext>
            </a:extLst>
          </p:cNvPr>
          <p:cNvSpPr txBox="1"/>
          <p:nvPr/>
        </p:nvSpPr>
        <p:spPr>
          <a:xfrm>
            <a:off x="1679724" y="4299071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Outcome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96D67-8A90-B296-4B25-9BA22CDE7B94}"/>
              </a:ext>
            </a:extLst>
          </p:cNvPr>
          <p:cNvSpPr txBox="1"/>
          <p:nvPr/>
        </p:nvSpPr>
        <p:spPr>
          <a:xfrm>
            <a:off x="1661217" y="5392162"/>
            <a:ext cx="8869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Can you guess the measure of disease occurrence we can get here in this study design?</a:t>
            </a:r>
          </a:p>
        </p:txBody>
      </p:sp>
    </p:spTree>
    <p:extLst>
      <p:ext uri="{BB962C8B-B14F-4D97-AF65-F5344CB8AC3E}">
        <p14:creationId xmlns:p14="http://schemas.microsoft.com/office/powerpoint/2010/main" val="104166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EB575-7C57-9756-B8AC-B344E39F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3" y="22997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of a case report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840A9C7-5A19-F7B3-F327-DA4708BDE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680DF-F2F2-1EDD-A521-DFB81C95C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72" t="14034" r="17696" b="8872"/>
          <a:stretch/>
        </p:blipFill>
        <p:spPr>
          <a:xfrm>
            <a:off x="178754" y="1320036"/>
            <a:ext cx="6772061" cy="5287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2EA7F4-DC6B-5A27-0CDE-EF8935C63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22" t="26766" r="37814" b="10677"/>
          <a:stretch/>
        </p:blipFill>
        <p:spPr>
          <a:xfrm>
            <a:off x="7425492" y="1268131"/>
            <a:ext cx="2743200" cy="2188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B88D0C-9D80-AC25-D582-6EBAE80A0C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595" t="54911" r="10479" b="7294"/>
          <a:stretch/>
        </p:blipFill>
        <p:spPr>
          <a:xfrm>
            <a:off x="8976360" y="3508108"/>
            <a:ext cx="1645920" cy="1599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D493FD-1796-B071-3061-C56C8B5D9E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8" t="15196" r="10824" b="51220"/>
          <a:stretch/>
        </p:blipFill>
        <p:spPr>
          <a:xfrm>
            <a:off x="10380848" y="1268131"/>
            <a:ext cx="1645920" cy="1451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C7927D-B6B0-E4B4-42BB-805F9BC1B7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33" t="51770" r="37132" b="7800"/>
          <a:stretch/>
        </p:blipFill>
        <p:spPr>
          <a:xfrm>
            <a:off x="7363328" y="3502660"/>
            <a:ext cx="1554480" cy="1597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5519D6-3683-1A80-ACAD-861A5F9BE2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36" t="18914" r="64748" b="12482"/>
          <a:stretch/>
        </p:blipFill>
        <p:spPr>
          <a:xfrm>
            <a:off x="10622280" y="3429000"/>
            <a:ext cx="1463040" cy="25720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AF044F-5B23-42E1-4AE3-D5C22F041A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455" t="43008" r="10479" b="21403"/>
          <a:stretch/>
        </p:blipFill>
        <p:spPr>
          <a:xfrm>
            <a:off x="7363328" y="5222103"/>
            <a:ext cx="3200400" cy="143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7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Case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6ECC2-9F6D-449D-B192-98E5C40D8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cases</a:t>
            </a:r>
          </a:p>
          <a:p>
            <a:r>
              <a:rPr lang="en-US" dirty="0"/>
              <a:t>Rare diseases</a:t>
            </a:r>
          </a:p>
          <a:p>
            <a:r>
              <a:rPr lang="en-US" dirty="0"/>
              <a:t>New investigation of outbreaks/diseases</a:t>
            </a:r>
          </a:p>
          <a:p>
            <a:r>
              <a:rPr lang="en-US" dirty="0"/>
              <a:t>Only include cases (those free of disease are not included)</a:t>
            </a:r>
          </a:p>
          <a:p>
            <a:r>
              <a:rPr lang="en-US" dirty="0"/>
              <a:t>No cut-off point to distinguish between case reports and case series</a:t>
            </a:r>
          </a:p>
          <a:p>
            <a:pPr lvl="1"/>
            <a:r>
              <a:rPr lang="en-US" dirty="0"/>
              <a:t>At what number of cases does a case report become a case series</a:t>
            </a:r>
          </a:p>
          <a:p>
            <a:pPr lvl="1"/>
            <a:r>
              <a:rPr lang="en-US" dirty="0"/>
              <a:t>More cases the better (that’s it)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5" name="Graphic 4" descr="Lungs with virus with solid fill">
            <a:extLst>
              <a:ext uri="{FF2B5EF4-FFF2-40B4-BE49-F238E27FC236}">
                <a16:creationId xmlns:a16="http://schemas.microsoft.com/office/drawing/2014/main" id="{5CB49C55-C003-4124-8E02-602A192C8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652" y="509967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5738A8-5190-4E99-B7EB-53C6B11C6731}"/>
              </a:ext>
            </a:extLst>
          </p:cNvPr>
          <p:cNvSpPr txBox="1"/>
          <p:nvPr/>
        </p:nvSpPr>
        <p:spPr>
          <a:xfrm>
            <a:off x="1797176" y="5275348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Outcome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B502A-4F68-CD2B-E859-638089DAFAC9}"/>
              </a:ext>
            </a:extLst>
          </p:cNvPr>
          <p:cNvSpPr txBox="1"/>
          <p:nvPr/>
        </p:nvSpPr>
        <p:spPr>
          <a:xfrm>
            <a:off x="2966500" y="5921679"/>
            <a:ext cx="8869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Can you guess the measure of disease occurrence we can get here in this study design?</a:t>
            </a:r>
          </a:p>
        </p:txBody>
      </p:sp>
    </p:spTree>
    <p:extLst>
      <p:ext uri="{BB962C8B-B14F-4D97-AF65-F5344CB8AC3E}">
        <p14:creationId xmlns:p14="http://schemas.microsoft.com/office/powerpoint/2010/main" val="1086801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A3B-A187-8731-5FA1-245B46E0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6162E-0282-9E3F-6293-A40D9D41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Science of epidemiology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S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tudy tasks</a:t>
            </a:r>
          </a:p>
          <a:p>
            <a:pPr lvl="1"/>
            <a:r>
              <a:rPr lang="en-US" dirty="0">
                <a:solidFill>
                  <a:schemeClr val="dk1"/>
                </a:solidFill>
              </a:rPr>
              <a:t>Descriptive</a:t>
            </a:r>
          </a:p>
          <a:p>
            <a:pPr lvl="1"/>
            <a:r>
              <a:rPr lang="en-US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Predictive</a:t>
            </a:r>
          </a:p>
          <a:p>
            <a:pPr lvl="1"/>
            <a:r>
              <a:rPr lang="en-US" dirty="0">
                <a:solidFill>
                  <a:schemeClr val="dk1"/>
                </a:solidFill>
              </a:rPr>
              <a:t>Causal</a:t>
            </a:r>
            <a:endParaRPr lang="en-US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Descriptive epidemiology</a:t>
            </a:r>
            <a:endParaRPr lang="en-US" sz="28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easures of disease occurrence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Measures of association</a:t>
            </a:r>
            <a:endParaRPr lang="en-US" sz="28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D1FB871-1C27-ED97-5E8E-E23EA7C3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0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0A86ADD-302B-F505-DA3B-865163EBA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48" t="18846" r="18566" b="17996"/>
          <a:stretch/>
        </p:blipFill>
        <p:spPr>
          <a:xfrm>
            <a:off x="9675681" y="488837"/>
            <a:ext cx="2179435" cy="43313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027CD6-B99D-4323-0895-FC559BB92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98" y="-121645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of a case series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C8B1C0C-1C23-6EFA-F7A0-BAB48F467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5CE16A-6115-6613-41AF-55FBAFD6F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77" t="14335" r="19434" b="12230"/>
          <a:stretch/>
        </p:blipFill>
        <p:spPr>
          <a:xfrm>
            <a:off x="336884" y="1292532"/>
            <a:ext cx="6949440" cy="5479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495DD-BB17-32A1-A7C3-5D8F527572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047" t="38897" r="19234" b="15489"/>
          <a:stretch/>
        </p:blipFill>
        <p:spPr>
          <a:xfrm>
            <a:off x="7443250" y="488837"/>
            <a:ext cx="2131308" cy="3128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D7BBBD-1CA6-6F08-663F-58F9209515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410" t="71980" r="61473" b="14787"/>
          <a:stretch/>
        </p:blipFill>
        <p:spPr>
          <a:xfrm>
            <a:off x="7443250" y="3617048"/>
            <a:ext cx="2069431" cy="9075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80049D-4F0A-780E-838C-1818A35D20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818" t="67652" r="59688" b="5324"/>
          <a:stretch/>
        </p:blipFill>
        <p:spPr>
          <a:xfrm>
            <a:off x="7566832" y="5723829"/>
            <a:ext cx="1005840" cy="10985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651E1B-D824-EF7A-CC84-6477C461FF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916" t="43074" r="42094" b="16424"/>
          <a:stretch/>
        </p:blipFill>
        <p:spPr>
          <a:xfrm>
            <a:off x="10295614" y="4743407"/>
            <a:ext cx="1280160" cy="2034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D85E61-FFC0-259E-60E1-B8A22EF232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489" t="42355" r="59611" b="36692"/>
          <a:stretch/>
        </p:blipFill>
        <p:spPr>
          <a:xfrm>
            <a:off x="8919351" y="4783343"/>
            <a:ext cx="1005840" cy="8313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6221B7-BFC3-9779-6E87-12B2F2ED79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361" t="13934" r="42270" b="62974"/>
          <a:stretch/>
        </p:blipFill>
        <p:spPr>
          <a:xfrm>
            <a:off x="8908321" y="5740536"/>
            <a:ext cx="1005840" cy="945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636CE7-00A5-FA55-A648-6F2BB51D26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489" t="13934" r="59611" b="61003"/>
          <a:stretch/>
        </p:blipFill>
        <p:spPr>
          <a:xfrm>
            <a:off x="7566832" y="4701801"/>
            <a:ext cx="1005840" cy="99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78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Descriptive cross-sectional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3" name="Graphic 2" descr="Woman with solid fill">
            <a:extLst>
              <a:ext uri="{FF2B5EF4-FFF2-40B4-BE49-F238E27FC236}">
                <a16:creationId xmlns:a16="http://schemas.microsoft.com/office/drawing/2014/main" id="{B5C90DAF-AA8B-C438-6995-582333825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883" y="4023819"/>
            <a:ext cx="731520" cy="73152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C7731E93-9525-C0C2-600F-0198EB390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229" y="4023819"/>
            <a:ext cx="731520" cy="731520"/>
          </a:xfrm>
          <a:prstGeom prst="rect">
            <a:avLst/>
          </a:prstGeom>
        </p:spPr>
      </p:pic>
      <p:pic>
        <p:nvPicPr>
          <p:cNvPr id="6" name="Graphic 5" descr="Woman with solid fill">
            <a:extLst>
              <a:ext uri="{FF2B5EF4-FFF2-40B4-BE49-F238E27FC236}">
                <a16:creationId xmlns:a16="http://schemas.microsoft.com/office/drawing/2014/main" id="{26029921-0C24-6686-0064-29009FC0B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143" y="4877852"/>
            <a:ext cx="731520" cy="731520"/>
          </a:xfrm>
          <a:prstGeom prst="rect">
            <a:avLst/>
          </a:prstGeom>
        </p:spPr>
      </p:pic>
      <p:pic>
        <p:nvPicPr>
          <p:cNvPr id="7" name="Graphic 6" descr="Woman with solid fill">
            <a:extLst>
              <a:ext uri="{FF2B5EF4-FFF2-40B4-BE49-F238E27FC236}">
                <a16:creationId xmlns:a16="http://schemas.microsoft.com/office/drawing/2014/main" id="{0C4306F5-23EB-DE9A-6116-E4C8FC4A5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229" y="5754365"/>
            <a:ext cx="731520" cy="731520"/>
          </a:xfrm>
          <a:prstGeom prst="rect">
            <a:avLst/>
          </a:prstGeom>
        </p:spPr>
      </p:pic>
      <p:pic>
        <p:nvPicPr>
          <p:cNvPr id="10" name="Graphic 9" descr="Woman with solid fill">
            <a:extLst>
              <a:ext uri="{FF2B5EF4-FFF2-40B4-BE49-F238E27FC236}">
                <a16:creationId xmlns:a16="http://schemas.microsoft.com/office/drawing/2014/main" id="{85A23A29-7D82-32F3-A0EB-74A71A96C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9747" y="4041578"/>
            <a:ext cx="731520" cy="731520"/>
          </a:xfrm>
          <a:prstGeom prst="rect">
            <a:avLst/>
          </a:prstGeom>
        </p:spPr>
      </p:pic>
      <p:pic>
        <p:nvPicPr>
          <p:cNvPr id="19" name="Graphic 18" descr="Woman with solid fill">
            <a:extLst>
              <a:ext uri="{FF2B5EF4-FFF2-40B4-BE49-F238E27FC236}">
                <a16:creationId xmlns:a16="http://schemas.microsoft.com/office/drawing/2014/main" id="{CE958B1A-9997-D3A7-0FA0-68C23341E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6259" y="4891594"/>
            <a:ext cx="731520" cy="731520"/>
          </a:xfrm>
          <a:prstGeom prst="rect">
            <a:avLst/>
          </a:prstGeom>
        </p:spPr>
      </p:pic>
      <p:pic>
        <p:nvPicPr>
          <p:cNvPr id="20" name="Graphic 19" descr="Woman with solid fill">
            <a:extLst>
              <a:ext uri="{FF2B5EF4-FFF2-40B4-BE49-F238E27FC236}">
                <a16:creationId xmlns:a16="http://schemas.microsoft.com/office/drawing/2014/main" id="{67EBCEF9-E479-1B0B-C1CA-AC4521BFF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0595" y="5741661"/>
            <a:ext cx="731520" cy="731520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BA29982F-6F2B-A8F8-94D9-81D69E104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4883" y="5761355"/>
            <a:ext cx="731520" cy="73152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6F676D60-FE03-9399-B8B8-63323FB20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7473" y="4028049"/>
            <a:ext cx="731520" cy="73152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64BDDA30-FB76-CBBC-EF7C-8F7710CF78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6044" y="5755139"/>
            <a:ext cx="731520" cy="731520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E11D4642-DE83-0D62-8645-CF12B21AEB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4883" y="4884842"/>
            <a:ext cx="731520" cy="731520"/>
          </a:xfrm>
          <a:prstGeom prst="rect">
            <a:avLst/>
          </a:prstGeom>
        </p:spPr>
      </p:pic>
      <p:pic>
        <p:nvPicPr>
          <p:cNvPr id="25" name="Graphic 24" descr="Man with solid fill">
            <a:extLst>
              <a:ext uri="{FF2B5EF4-FFF2-40B4-BE49-F238E27FC236}">
                <a16:creationId xmlns:a16="http://schemas.microsoft.com/office/drawing/2014/main" id="{C1581E64-9A75-2D43-C057-C909B3295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6044" y="4933474"/>
            <a:ext cx="731520" cy="731520"/>
          </a:xfrm>
          <a:prstGeom prst="rect">
            <a:avLst/>
          </a:prstGeom>
        </p:spPr>
      </p:pic>
      <p:pic>
        <p:nvPicPr>
          <p:cNvPr id="26" name="Graphic 25" descr="Woman with solid fill">
            <a:extLst>
              <a:ext uri="{FF2B5EF4-FFF2-40B4-BE49-F238E27FC236}">
                <a16:creationId xmlns:a16="http://schemas.microsoft.com/office/drawing/2014/main" id="{A3B982A1-C5C3-ECF1-9B25-A95AA95C7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3970" y="4023819"/>
            <a:ext cx="731520" cy="731520"/>
          </a:xfrm>
          <a:prstGeom prst="rect">
            <a:avLst/>
          </a:prstGeom>
        </p:spPr>
      </p:pic>
      <p:pic>
        <p:nvPicPr>
          <p:cNvPr id="27" name="Graphic 26" descr="Man with solid fill">
            <a:extLst>
              <a:ext uri="{FF2B5EF4-FFF2-40B4-BE49-F238E27FC236}">
                <a16:creationId xmlns:a16="http://schemas.microsoft.com/office/drawing/2014/main" id="{9B72D3B7-FCC2-46EF-A2F2-BF51CD720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07316" y="4023819"/>
            <a:ext cx="731520" cy="731520"/>
          </a:xfrm>
          <a:prstGeom prst="rect">
            <a:avLst/>
          </a:prstGeom>
        </p:spPr>
      </p:pic>
      <p:pic>
        <p:nvPicPr>
          <p:cNvPr id="28" name="Graphic 27" descr="Woman with solid fill">
            <a:extLst>
              <a:ext uri="{FF2B5EF4-FFF2-40B4-BE49-F238E27FC236}">
                <a16:creationId xmlns:a16="http://schemas.microsoft.com/office/drawing/2014/main" id="{EFB79A74-BC8C-F8E0-C5BE-E2FB5E581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7230" y="4877852"/>
            <a:ext cx="731520" cy="731520"/>
          </a:xfrm>
          <a:prstGeom prst="rect">
            <a:avLst/>
          </a:prstGeom>
        </p:spPr>
      </p:pic>
      <p:pic>
        <p:nvPicPr>
          <p:cNvPr id="29" name="Graphic 28" descr="Woman with solid fill">
            <a:extLst>
              <a:ext uri="{FF2B5EF4-FFF2-40B4-BE49-F238E27FC236}">
                <a16:creationId xmlns:a16="http://schemas.microsoft.com/office/drawing/2014/main" id="{FDA64B11-CE91-D79C-BD2D-5E1B9BBB0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7316" y="5754365"/>
            <a:ext cx="731520" cy="731520"/>
          </a:xfrm>
          <a:prstGeom prst="rect">
            <a:avLst/>
          </a:prstGeom>
        </p:spPr>
      </p:pic>
      <p:pic>
        <p:nvPicPr>
          <p:cNvPr id="30" name="Graphic 29" descr="Woman with solid fill">
            <a:extLst>
              <a:ext uri="{FF2B5EF4-FFF2-40B4-BE49-F238E27FC236}">
                <a16:creationId xmlns:a16="http://schemas.microsoft.com/office/drawing/2014/main" id="{5D58776D-7D5C-63AE-31DA-B03DBDD63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8834" y="4041578"/>
            <a:ext cx="731520" cy="731520"/>
          </a:xfrm>
          <a:prstGeom prst="rect">
            <a:avLst/>
          </a:prstGeom>
        </p:spPr>
      </p:pic>
      <p:pic>
        <p:nvPicPr>
          <p:cNvPr id="31" name="Graphic 30" descr="Woman with solid fill">
            <a:extLst>
              <a:ext uri="{FF2B5EF4-FFF2-40B4-BE49-F238E27FC236}">
                <a16:creationId xmlns:a16="http://schemas.microsoft.com/office/drawing/2014/main" id="{6FFE1BE5-AD44-638C-DE26-BEEF238FD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346" y="4891594"/>
            <a:ext cx="731520" cy="731520"/>
          </a:xfrm>
          <a:prstGeom prst="rect">
            <a:avLst/>
          </a:prstGeom>
        </p:spPr>
      </p:pic>
      <p:pic>
        <p:nvPicPr>
          <p:cNvPr id="32" name="Graphic 31" descr="Woman with solid fill">
            <a:extLst>
              <a:ext uri="{FF2B5EF4-FFF2-40B4-BE49-F238E27FC236}">
                <a16:creationId xmlns:a16="http://schemas.microsoft.com/office/drawing/2014/main" id="{E3B7AD18-16B2-13DB-FFA8-99EBD8388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9682" y="5741661"/>
            <a:ext cx="731520" cy="731520"/>
          </a:xfrm>
          <a:prstGeom prst="rect">
            <a:avLst/>
          </a:prstGeom>
        </p:spPr>
      </p:pic>
      <p:pic>
        <p:nvPicPr>
          <p:cNvPr id="33" name="Graphic 32" descr="Man with solid fill">
            <a:extLst>
              <a:ext uri="{FF2B5EF4-FFF2-40B4-BE49-F238E27FC236}">
                <a16:creationId xmlns:a16="http://schemas.microsoft.com/office/drawing/2014/main" id="{9D5A464F-60E9-AF94-82C2-CAADBD836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3970" y="5761355"/>
            <a:ext cx="731520" cy="731520"/>
          </a:xfrm>
          <a:prstGeom prst="rect">
            <a:avLst/>
          </a:prstGeom>
        </p:spPr>
      </p:pic>
      <p:pic>
        <p:nvPicPr>
          <p:cNvPr id="34" name="Graphic 33" descr="Man with solid fill">
            <a:extLst>
              <a:ext uri="{FF2B5EF4-FFF2-40B4-BE49-F238E27FC236}">
                <a16:creationId xmlns:a16="http://schemas.microsoft.com/office/drawing/2014/main" id="{7BFEE7F5-14A7-343B-01C2-56D6C6937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6560" y="4028049"/>
            <a:ext cx="731520" cy="731520"/>
          </a:xfrm>
          <a:prstGeom prst="rect">
            <a:avLst/>
          </a:prstGeom>
        </p:spPr>
      </p:pic>
      <p:pic>
        <p:nvPicPr>
          <p:cNvPr id="35" name="Graphic 34" descr="Man with solid fill">
            <a:extLst>
              <a:ext uri="{FF2B5EF4-FFF2-40B4-BE49-F238E27FC236}">
                <a16:creationId xmlns:a16="http://schemas.microsoft.com/office/drawing/2014/main" id="{6BC65A39-9D7E-F3E1-1EAE-D99723D08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5131" y="5755139"/>
            <a:ext cx="731520" cy="731520"/>
          </a:xfrm>
          <a:prstGeom prst="rect">
            <a:avLst/>
          </a:prstGeom>
        </p:spPr>
      </p:pic>
      <p:pic>
        <p:nvPicPr>
          <p:cNvPr id="36" name="Graphic 35" descr="Man with solid fill">
            <a:extLst>
              <a:ext uri="{FF2B5EF4-FFF2-40B4-BE49-F238E27FC236}">
                <a16:creationId xmlns:a16="http://schemas.microsoft.com/office/drawing/2014/main" id="{5874FFE8-439C-67A8-54CA-B8702DAD6E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3970" y="4884842"/>
            <a:ext cx="731520" cy="731520"/>
          </a:xfrm>
          <a:prstGeom prst="rect">
            <a:avLst/>
          </a:prstGeom>
        </p:spPr>
      </p:pic>
      <p:pic>
        <p:nvPicPr>
          <p:cNvPr id="37" name="Graphic 36" descr="Man with solid fill">
            <a:extLst>
              <a:ext uri="{FF2B5EF4-FFF2-40B4-BE49-F238E27FC236}">
                <a16:creationId xmlns:a16="http://schemas.microsoft.com/office/drawing/2014/main" id="{E80DE1A3-D364-EB80-371F-BF578518E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5131" y="4933474"/>
            <a:ext cx="731520" cy="731520"/>
          </a:xfrm>
          <a:prstGeom prst="rect">
            <a:avLst/>
          </a:prstGeom>
        </p:spPr>
      </p:pic>
      <p:pic>
        <p:nvPicPr>
          <p:cNvPr id="50" name="Graphic 49" descr="Woman with solid fill">
            <a:extLst>
              <a:ext uri="{FF2B5EF4-FFF2-40B4-BE49-F238E27FC236}">
                <a16:creationId xmlns:a16="http://schemas.microsoft.com/office/drawing/2014/main" id="{3E80A287-1DF8-9250-B4CD-FC5C374A9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2914" y="4023819"/>
            <a:ext cx="731520" cy="731520"/>
          </a:xfrm>
          <a:prstGeom prst="rect">
            <a:avLst/>
          </a:prstGeom>
        </p:spPr>
      </p:pic>
      <p:pic>
        <p:nvPicPr>
          <p:cNvPr id="51" name="Graphic 50" descr="Man with solid fill">
            <a:extLst>
              <a:ext uri="{FF2B5EF4-FFF2-40B4-BE49-F238E27FC236}">
                <a16:creationId xmlns:a16="http://schemas.microsoft.com/office/drawing/2014/main" id="{41A2C5D1-703E-E2EE-6772-F70F4A006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6260" y="4023819"/>
            <a:ext cx="731520" cy="731520"/>
          </a:xfrm>
          <a:prstGeom prst="rect">
            <a:avLst/>
          </a:prstGeom>
        </p:spPr>
      </p:pic>
      <p:pic>
        <p:nvPicPr>
          <p:cNvPr id="52" name="Graphic 51" descr="Woman with solid fill">
            <a:extLst>
              <a:ext uri="{FF2B5EF4-FFF2-40B4-BE49-F238E27FC236}">
                <a16:creationId xmlns:a16="http://schemas.microsoft.com/office/drawing/2014/main" id="{FC65F377-8C00-645F-A42C-568E5E210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6174" y="4877852"/>
            <a:ext cx="731520" cy="731520"/>
          </a:xfrm>
          <a:prstGeom prst="rect">
            <a:avLst/>
          </a:prstGeom>
        </p:spPr>
      </p:pic>
      <p:pic>
        <p:nvPicPr>
          <p:cNvPr id="53" name="Graphic 52" descr="Woman with solid fill">
            <a:extLst>
              <a:ext uri="{FF2B5EF4-FFF2-40B4-BE49-F238E27FC236}">
                <a16:creationId xmlns:a16="http://schemas.microsoft.com/office/drawing/2014/main" id="{C88B1540-417B-C663-1313-8DDECDFB8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6260" y="5754365"/>
            <a:ext cx="731520" cy="731520"/>
          </a:xfrm>
          <a:prstGeom prst="rect">
            <a:avLst/>
          </a:prstGeom>
        </p:spPr>
      </p:pic>
      <p:pic>
        <p:nvPicPr>
          <p:cNvPr id="54" name="Graphic 53" descr="Woman with solid fill">
            <a:extLst>
              <a:ext uri="{FF2B5EF4-FFF2-40B4-BE49-F238E27FC236}">
                <a16:creationId xmlns:a16="http://schemas.microsoft.com/office/drawing/2014/main" id="{F5846CDF-E667-625C-ADDA-6A7588841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7778" y="4041578"/>
            <a:ext cx="731520" cy="731520"/>
          </a:xfrm>
          <a:prstGeom prst="rect">
            <a:avLst/>
          </a:prstGeom>
        </p:spPr>
      </p:pic>
      <p:pic>
        <p:nvPicPr>
          <p:cNvPr id="55" name="Graphic 54" descr="Woman with solid fill">
            <a:extLst>
              <a:ext uri="{FF2B5EF4-FFF2-40B4-BE49-F238E27FC236}">
                <a16:creationId xmlns:a16="http://schemas.microsoft.com/office/drawing/2014/main" id="{F1DB88EC-E7FE-7F45-3AAF-BF1C0B4C5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4290" y="4891594"/>
            <a:ext cx="731520" cy="731520"/>
          </a:xfrm>
          <a:prstGeom prst="rect">
            <a:avLst/>
          </a:prstGeom>
        </p:spPr>
      </p:pic>
      <p:pic>
        <p:nvPicPr>
          <p:cNvPr id="56" name="Graphic 55" descr="Woman with solid fill">
            <a:extLst>
              <a:ext uri="{FF2B5EF4-FFF2-40B4-BE49-F238E27FC236}">
                <a16:creationId xmlns:a16="http://schemas.microsoft.com/office/drawing/2014/main" id="{2BC121B5-3874-283F-AEBB-DEAD54481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8626" y="5741661"/>
            <a:ext cx="731520" cy="731520"/>
          </a:xfrm>
          <a:prstGeom prst="rect">
            <a:avLst/>
          </a:prstGeom>
        </p:spPr>
      </p:pic>
      <p:pic>
        <p:nvPicPr>
          <p:cNvPr id="57" name="Graphic 56" descr="Man with solid fill">
            <a:extLst>
              <a:ext uri="{FF2B5EF4-FFF2-40B4-BE49-F238E27FC236}">
                <a16:creationId xmlns:a16="http://schemas.microsoft.com/office/drawing/2014/main" id="{3C2775C2-D81B-9785-7828-9AEA93791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2914" y="5761355"/>
            <a:ext cx="731520" cy="731520"/>
          </a:xfrm>
          <a:prstGeom prst="rect">
            <a:avLst/>
          </a:prstGeom>
        </p:spPr>
      </p:pic>
      <p:pic>
        <p:nvPicPr>
          <p:cNvPr id="58" name="Graphic 57" descr="Man with solid fill">
            <a:extLst>
              <a:ext uri="{FF2B5EF4-FFF2-40B4-BE49-F238E27FC236}">
                <a16:creationId xmlns:a16="http://schemas.microsoft.com/office/drawing/2014/main" id="{DEB3EC17-B941-1455-9FB1-92E849440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95504" y="4028049"/>
            <a:ext cx="731520" cy="731520"/>
          </a:xfrm>
          <a:prstGeom prst="rect">
            <a:avLst/>
          </a:prstGeom>
        </p:spPr>
      </p:pic>
      <p:pic>
        <p:nvPicPr>
          <p:cNvPr id="59" name="Graphic 58" descr="Man with solid fill">
            <a:extLst>
              <a:ext uri="{FF2B5EF4-FFF2-40B4-BE49-F238E27FC236}">
                <a16:creationId xmlns:a16="http://schemas.microsoft.com/office/drawing/2014/main" id="{84FA812F-5B86-ECA7-031E-E8B4284356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94075" y="5755139"/>
            <a:ext cx="731520" cy="731520"/>
          </a:xfrm>
          <a:prstGeom prst="rect">
            <a:avLst/>
          </a:prstGeom>
        </p:spPr>
      </p:pic>
      <p:pic>
        <p:nvPicPr>
          <p:cNvPr id="60" name="Graphic 59" descr="Man with solid fill">
            <a:extLst>
              <a:ext uri="{FF2B5EF4-FFF2-40B4-BE49-F238E27FC236}">
                <a16:creationId xmlns:a16="http://schemas.microsoft.com/office/drawing/2014/main" id="{99ADA704-CF40-450E-FCF4-1EAE3632F9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2914" y="4884842"/>
            <a:ext cx="731520" cy="731520"/>
          </a:xfrm>
          <a:prstGeom prst="rect">
            <a:avLst/>
          </a:prstGeom>
        </p:spPr>
      </p:pic>
      <p:pic>
        <p:nvPicPr>
          <p:cNvPr id="61" name="Graphic 60" descr="Man with solid fill">
            <a:extLst>
              <a:ext uri="{FF2B5EF4-FFF2-40B4-BE49-F238E27FC236}">
                <a16:creationId xmlns:a16="http://schemas.microsoft.com/office/drawing/2014/main" id="{978CF65D-32D0-CBA3-6260-CBC2F26A99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94075" y="4933474"/>
            <a:ext cx="731520" cy="731520"/>
          </a:xfrm>
          <a:prstGeom prst="rect">
            <a:avLst/>
          </a:prstGeom>
        </p:spPr>
      </p:pic>
      <p:pic>
        <p:nvPicPr>
          <p:cNvPr id="62" name="Graphic 61" descr="Woman with solid fill">
            <a:extLst>
              <a:ext uri="{FF2B5EF4-FFF2-40B4-BE49-F238E27FC236}">
                <a16:creationId xmlns:a16="http://schemas.microsoft.com/office/drawing/2014/main" id="{819C913C-A534-44B9-278C-37381B9D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2239" y="4010077"/>
            <a:ext cx="731520" cy="731520"/>
          </a:xfrm>
          <a:prstGeom prst="rect">
            <a:avLst/>
          </a:prstGeom>
        </p:spPr>
      </p:pic>
      <p:pic>
        <p:nvPicPr>
          <p:cNvPr id="63" name="Graphic 62" descr="Man with solid fill">
            <a:extLst>
              <a:ext uri="{FF2B5EF4-FFF2-40B4-BE49-F238E27FC236}">
                <a16:creationId xmlns:a16="http://schemas.microsoft.com/office/drawing/2014/main" id="{1923D49F-1E80-0D81-2E52-6AD298C027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95585" y="4010077"/>
            <a:ext cx="731520" cy="731520"/>
          </a:xfrm>
          <a:prstGeom prst="rect">
            <a:avLst/>
          </a:prstGeom>
        </p:spPr>
      </p:pic>
      <p:pic>
        <p:nvPicPr>
          <p:cNvPr id="64" name="Graphic 63" descr="Woman with solid fill">
            <a:extLst>
              <a:ext uri="{FF2B5EF4-FFF2-40B4-BE49-F238E27FC236}">
                <a16:creationId xmlns:a16="http://schemas.microsoft.com/office/drawing/2014/main" id="{46424933-112C-92D8-862A-0DD8949B3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5499" y="4864110"/>
            <a:ext cx="731520" cy="731520"/>
          </a:xfrm>
          <a:prstGeom prst="rect">
            <a:avLst/>
          </a:prstGeom>
        </p:spPr>
      </p:pic>
      <p:pic>
        <p:nvPicPr>
          <p:cNvPr id="65" name="Graphic 64" descr="Woman with solid fill">
            <a:extLst>
              <a:ext uri="{FF2B5EF4-FFF2-40B4-BE49-F238E27FC236}">
                <a16:creationId xmlns:a16="http://schemas.microsoft.com/office/drawing/2014/main" id="{A2E57A75-520C-723A-4D8C-7831C50C6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5585" y="5740623"/>
            <a:ext cx="731520" cy="731520"/>
          </a:xfrm>
          <a:prstGeom prst="rect">
            <a:avLst/>
          </a:prstGeom>
        </p:spPr>
      </p:pic>
      <p:pic>
        <p:nvPicPr>
          <p:cNvPr id="66" name="Graphic 65" descr="Woman with solid fill">
            <a:extLst>
              <a:ext uri="{FF2B5EF4-FFF2-40B4-BE49-F238E27FC236}">
                <a16:creationId xmlns:a16="http://schemas.microsoft.com/office/drawing/2014/main" id="{E651FC26-A73C-E037-1B5C-68E9B27E4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7103" y="4027836"/>
            <a:ext cx="731520" cy="731520"/>
          </a:xfrm>
          <a:prstGeom prst="rect">
            <a:avLst/>
          </a:prstGeom>
        </p:spPr>
      </p:pic>
      <p:pic>
        <p:nvPicPr>
          <p:cNvPr id="67" name="Graphic 66" descr="Woman with solid fill">
            <a:extLst>
              <a:ext uri="{FF2B5EF4-FFF2-40B4-BE49-F238E27FC236}">
                <a16:creationId xmlns:a16="http://schemas.microsoft.com/office/drawing/2014/main" id="{51F27EE7-F71D-B371-2F20-37A21D996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3615" y="4877852"/>
            <a:ext cx="731520" cy="731520"/>
          </a:xfrm>
          <a:prstGeom prst="rect">
            <a:avLst/>
          </a:prstGeom>
        </p:spPr>
      </p:pic>
      <p:pic>
        <p:nvPicPr>
          <p:cNvPr id="68" name="Graphic 67" descr="Woman with solid fill">
            <a:extLst>
              <a:ext uri="{FF2B5EF4-FFF2-40B4-BE49-F238E27FC236}">
                <a16:creationId xmlns:a16="http://schemas.microsoft.com/office/drawing/2014/main" id="{33446258-998F-94F5-46A7-25B6D8132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57951" y="5727919"/>
            <a:ext cx="731520" cy="731520"/>
          </a:xfrm>
          <a:prstGeom prst="rect">
            <a:avLst/>
          </a:prstGeom>
        </p:spPr>
      </p:pic>
      <p:pic>
        <p:nvPicPr>
          <p:cNvPr id="69" name="Graphic 68" descr="Man with solid fill">
            <a:extLst>
              <a:ext uri="{FF2B5EF4-FFF2-40B4-BE49-F238E27FC236}">
                <a16:creationId xmlns:a16="http://schemas.microsoft.com/office/drawing/2014/main" id="{5E162F45-F671-5854-EF90-EB92AAD8F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72239" y="5747613"/>
            <a:ext cx="731520" cy="731520"/>
          </a:xfrm>
          <a:prstGeom prst="rect">
            <a:avLst/>
          </a:prstGeom>
        </p:spPr>
      </p:pic>
      <p:pic>
        <p:nvPicPr>
          <p:cNvPr id="70" name="Graphic 69" descr="Man with solid fill">
            <a:extLst>
              <a:ext uri="{FF2B5EF4-FFF2-40B4-BE49-F238E27FC236}">
                <a16:creationId xmlns:a16="http://schemas.microsoft.com/office/drawing/2014/main" id="{47A8AB58-FDA4-F02F-9869-21D543E6CE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4829" y="4014307"/>
            <a:ext cx="731520" cy="731520"/>
          </a:xfrm>
          <a:prstGeom prst="rect">
            <a:avLst/>
          </a:prstGeom>
        </p:spPr>
      </p:pic>
      <p:pic>
        <p:nvPicPr>
          <p:cNvPr id="71" name="Graphic 70" descr="Man with solid fill">
            <a:extLst>
              <a:ext uri="{FF2B5EF4-FFF2-40B4-BE49-F238E27FC236}">
                <a16:creationId xmlns:a16="http://schemas.microsoft.com/office/drawing/2014/main" id="{61229211-5651-0C00-6B00-B7880B082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3400" y="5741397"/>
            <a:ext cx="731520" cy="731520"/>
          </a:xfrm>
          <a:prstGeom prst="rect">
            <a:avLst/>
          </a:prstGeom>
        </p:spPr>
      </p:pic>
      <p:pic>
        <p:nvPicPr>
          <p:cNvPr id="72" name="Graphic 71" descr="Man with solid fill">
            <a:extLst>
              <a:ext uri="{FF2B5EF4-FFF2-40B4-BE49-F238E27FC236}">
                <a16:creationId xmlns:a16="http://schemas.microsoft.com/office/drawing/2014/main" id="{0E09C826-D3E6-8272-8158-F0EE0BB35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72239" y="4871100"/>
            <a:ext cx="731520" cy="731520"/>
          </a:xfrm>
          <a:prstGeom prst="rect">
            <a:avLst/>
          </a:prstGeom>
        </p:spPr>
      </p:pic>
      <p:pic>
        <p:nvPicPr>
          <p:cNvPr id="73" name="Graphic 72" descr="Man with solid fill">
            <a:extLst>
              <a:ext uri="{FF2B5EF4-FFF2-40B4-BE49-F238E27FC236}">
                <a16:creationId xmlns:a16="http://schemas.microsoft.com/office/drawing/2014/main" id="{FB96BB77-AA35-05A7-1D0E-B661CF23B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3400" y="4919732"/>
            <a:ext cx="731520" cy="73152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8C7B380-DC40-CD7A-067C-8B667F4F2A5D}"/>
              </a:ext>
            </a:extLst>
          </p:cNvPr>
          <p:cNvSpPr txBox="1"/>
          <p:nvPr/>
        </p:nvSpPr>
        <p:spPr>
          <a:xfrm>
            <a:off x="948776" y="1354412"/>
            <a:ext cx="105519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I want to know the prevalence of lung cancer among the Saudi population in the year 2022</a:t>
            </a:r>
            <a:endParaRPr lang="en-US" b="1" dirty="0">
              <a:latin typeface="Tw Cen MT" panose="020B0602020104020603" pitchFamily="34" charset="0"/>
            </a:endParaRPr>
          </a:p>
          <a:p>
            <a:endParaRPr lang="en-US" b="1" dirty="0">
              <a:latin typeface="Tw Cen MT" panose="020B06020201040206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 need a list of all Saudis (census)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Invite all Saudis to the study (not feasible; so take a </a:t>
            </a:r>
            <a:r>
              <a:rPr lang="en-US" b="1" u="sng" dirty="0">
                <a:latin typeface="Tw Cen MT" panose="020B0602020104020603" pitchFamily="34" charset="0"/>
              </a:rPr>
              <a:t>random</a:t>
            </a:r>
            <a:r>
              <a:rPr lang="en-US" dirty="0">
                <a:latin typeface="Tw Cen MT" panose="020B0602020104020603" pitchFamily="34" charset="0"/>
              </a:rPr>
              <a:t> sample from the list)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Measure the disease/outcome (lung cancer in this case)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Calculate prevalence (or prevalence odds in case the total population is not known)</a:t>
            </a:r>
          </a:p>
        </p:txBody>
      </p:sp>
      <p:pic>
        <p:nvPicPr>
          <p:cNvPr id="75" name="Graphic 74" descr="Lungs with virus with solid fill">
            <a:extLst>
              <a:ext uri="{FF2B5EF4-FFF2-40B4-BE49-F238E27FC236}">
                <a16:creationId xmlns:a16="http://schemas.microsoft.com/office/drawing/2014/main" id="{464CBFB6-C8F3-5CAD-8A35-C8ECF85A2F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70882" y="2514600"/>
            <a:ext cx="914400" cy="9144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D3F2DDC-EB65-16E6-66DC-62C432D59EB0}"/>
              </a:ext>
            </a:extLst>
          </p:cNvPr>
          <p:cNvSpPr txBox="1"/>
          <p:nvPr/>
        </p:nvSpPr>
        <p:spPr>
          <a:xfrm>
            <a:off x="10212406" y="2690277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2789072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Descriptive cross-sectional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0EF8C3-C3D3-45B9-9EE9-EE98BEDEB0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7809849"/>
              </p:ext>
            </p:extLst>
          </p:nvPr>
        </p:nvGraphicFramePr>
        <p:xfrm>
          <a:off x="673195" y="375985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lung cancer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Without lung cancer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Males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Females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A+B+C+D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/>
              <p:nvPr/>
            </p:nvSpPr>
            <p:spPr>
              <a:xfrm>
                <a:off x="631944" y="5390156"/>
                <a:ext cx="5170715" cy="486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Prevalence of lung cancer among males=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4" y="5390156"/>
                <a:ext cx="5170715" cy="486993"/>
              </a:xfrm>
              <a:prstGeom prst="rect">
                <a:avLst/>
              </a:prstGeom>
              <a:blipFill>
                <a:blip r:embed="rId3"/>
                <a:stretch>
                  <a:fillRect l="-106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/>
              <p:nvPr/>
            </p:nvSpPr>
            <p:spPr>
              <a:xfrm>
                <a:off x="631943" y="6023820"/>
                <a:ext cx="5232591" cy="4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Prevalence of lung cancer among females=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6023820"/>
                <a:ext cx="5232591" cy="487569"/>
              </a:xfrm>
              <a:prstGeom prst="rect">
                <a:avLst/>
              </a:prstGeom>
              <a:blipFill>
                <a:blip r:embed="rId4"/>
                <a:stretch>
                  <a:fillRect l="-1049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99C78A8-91CE-B668-AD4F-F309A31AC2E3}"/>
              </a:ext>
            </a:extLst>
          </p:cNvPr>
          <p:cNvSpPr txBox="1"/>
          <p:nvPr/>
        </p:nvSpPr>
        <p:spPr>
          <a:xfrm>
            <a:off x="948776" y="1354412"/>
            <a:ext cx="105519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I want to know the prevalence of lung cancer among </a:t>
            </a:r>
            <a:r>
              <a:rPr lang="en-US" sz="2400" b="1" u="sng" dirty="0">
                <a:latin typeface="Tw Cen MT" panose="020B0602020104020603" pitchFamily="34" charset="0"/>
              </a:rPr>
              <a:t>male</a:t>
            </a:r>
            <a:r>
              <a:rPr lang="en-US" sz="2400" b="1" dirty="0">
                <a:latin typeface="Tw Cen MT" panose="020B0602020104020603" pitchFamily="34" charset="0"/>
              </a:rPr>
              <a:t> and </a:t>
            </a:r>
            <a:r>
              <a:rPr lang="en-US" sz="2400" b="1" u="sng" dirty="0">
                <a:latin typeface="Tw Cen MT" panose="020B0602020104020603" pitchFamily="34" charset="0"/>
              </a:rPr>
              <a:t>female</a:t>
            </a:r>
            <a:r>
              <a:rPr lang="en-US" sz="2400" b="1" dirty="0">
                <a:latin typeface="Tw Cen MT" panose="020B0602020104020603" pitchFamily="34" charset="0"/>
              </a:rPr>
              <a:t> Saudi population in the year 2022</a:t>
            </a:r>
            <a:endParaRPr lang="en-US" b="1" dirty="0">
              <a:latin typeface="Tw Cen MT" panose="020B0602020104020603" pitchFamily="34" charset="0"/>
            </a:endParaRPr>
          </a:p>
          <a:p>
            <a:endParaRPr lang="en-US" b="1" dirty="0">
              <a:latin typeface="Tw Cen MT" panose="020B06020201040206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 need a list of all Saudis (census)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Invite all Saudis to the study (not feasible; so take a </a:t>
            </a:r>
            <a:r>
              <a:rPr lang="en-US" b="1" u="sng" dirty="0">
                <a:latin typeface="Tw Cen MT" panose="020B0602020104020603" pitchFamily="34" charset="0"/>
              </a:rPr>
              <a:t>random</a:t>
            </a:r>
            <a:r>
              <a:rPr lang="en-US" dirty="0">
                <a:latin typeface="Tw Cen MT" panose="020B0602020104020603" pitchFamily="34" charset="0"/>
              </a:rPr>
              <a:t> sample from the list)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Measure the disease/outcome (lung cancer in this case)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Calculate prevalence for </a:t>
            </a:r>
            <a:r>
              <a:rPr lang="en-US" u="sng" dirty="0">
                <a:latin typeface="Tw Cen MT" panose="020B0602020104020603" pitchFamily="34" charset="0"/>
              </a:rPr>
              <a:t>males and females separately</a:t>
            </a:r>
          </a:p>
        </p:txBody>
      </p:sp>
      <p:pic>
        <p:nvPicPr>
          <p:cNvPr id="12" name="Graphic 11" descr="Lungs with virus with solid fill">
            <a:extLst>
              <a:ext uri="{FF2B5EF4-FFF2-40B4-BE49-F238E27FC236}">
                <a16:creationId xmlns:a16="http://schemas.microsoft.com/office/drawing/2014/main" id="{1188009E-70B6-9244-3C61-41273D315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1537" y="5461200"/>
            <a:ext cx="640080" cy="6400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42A3A8-6667-E37D-09D5-400D54A81720}"/>
              </a:ext>
            </a:extLst>
          </p:cNvPr>
          <p:cNvSpPr txBox="1"/>
          <p:nvPr/>
        </p:nvSpPr>
        <p:spPr>
          <a:xfrm>
            <a:off x="9521617" y="5436215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Or Outcome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26081D-DCA7-56E6-8D6D-CDFBA6E69BCC}"/>
              </a:ext>
            </a:extLst>
          </p:cNvPr>
          <p:cNvSpPr txBox="1"/>
          <p:nvPr/>
        </p:nvSpPr>
        <p:spPr>
          <a:xfrm>
            <a:off x="9521617" y="6275546"/>
            <a:ext cx="35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Covariate</a:t>
            </a:r>
          </a:p>
        </p:txBody>
      </p:sp>
      <p:pic>
        <p:nvPicPr>
          <p:cNvPr id="21" name="Graphic 20" descr="Gender with solid fill">
            <a:extLst>
              <a:ext uri="{FF2B5EF4-FFF2-40B4-BE49-F238E27FC236}">
                <a16:creationId xmlns:a16="http://schemas.microsoft.com/office/drawing/2014/main" id="{B222184B-9D1C-C3EA-4EAF-36296F2BEB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1537" y="6159131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7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Descriptive cross-sectional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0EF8C3-C3D3-45B9-9EE9-EE98BEDEB0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9565286"/>
              </p:ext>
            </p:extLst>
          </p:nvPr>
        </p:nvGraphicFramePr>
        <p:xfrm>
          <a:off x="673195" y="375985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lung cancer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Without lung cancer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Males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Females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A+B+C+D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99C78A8-91CE-B668-AD4F-F309A31AC2E3}"/>
              </a:ext>
            </a:extLst>
          </p:cNvPr>
          <p:cNvSpPr txBox="1"/>
          <p:nvPr/>
        </p:nvSpPr>
        <p:spPr>
          <a:xfrm>
            <a:off x="948776" y="1354412"/>
            <a:ext cx="105519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I want to know the prevalence of lung cancer among </a:t>
            </a:r>
            <a:r>
              <a:rPr lang="en-US" sz="2400" b="1" u="sng" dirty="0">
                <a:latin typeface="Tw Cen MT" panose="020B0602020104020603" pitchFamily="34" charset="0"/>
              </a:rPr>
              <a:t>male</a:t>
            </a:r>
            <a:r>
              <a:rPr lang="en-US" sz="2400" b="1" dirty="0">
                <a:latin typeface="Tw Cen MT" panose="020B0602020104020603" pitchFamily="34" charset="0"/>
              </a:rPr>
              <a:t> and </a:t>
            </a:r>
            <a:r>
              <a:rPr lang="en-US" sz="2400" b="1" u="sng" dirty="0">
                <a:latin typeface="Tw Cen MT" panose="020B0602020104020603" pitchFamily="34" charset="0"/>
              </a:rPr>
              <a:t>female</a:t>
            </a:r>
            <a:r>
              <a:rPr lang="en-US" sz="2400" b="1" dirty="0">
                <a:latin typeface="Tw Cen MT" panose="020B0602020104020603" pitchFamily="34" charset="0"/>
              </a:rPr>
              <a:t> Saudi population in the year 2022</a:t>
            </a:r>
            <a:endParaRPr lang="en-US" b="1" dirty="0">
              <a:latin typeface="Tw Cen MT" panose="020B0602020104020603" pitchFamily="34" charset="0"/>
            </a:endParaRPr>
          </a:p>
          <a:p>
            <a:endParaRPr lang="en-US" b="1" dirty="0">
              <a:latin typeface="Tw Cen MT" panose="020B06020201040206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 need a list of all Saudis (census)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Invite all Saudis to the study (not feasible; so take a </a:t>
            </a:r>
            <a:r>
              <a:rPr lang="en-US" b="1" u="sng" dirty="0">
                <a:latin typeface="Tw Cen MT" panose="020B0602020104020603" pitchFamily="34" charset="0"/>
              </a:rPr>
              <a:t>random</a:t>
            </a:r>
            <a:r>
              <a:rPr lang="en-US" dirty="0">
                <a:latin typeface="Tw Cen MT" panose="020B0602020104020603" pitchFamily="34" charset="0"/>
              </a:rPr>
              <a:t> sample from the list)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Measure the disease/outcome (lung cancer in this case)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Calculate prevalence odds for </a:t>
            </a:r>
            <a:r>
              <a:rPr lang="en-US" u="sng" dirty="0">
                <a:latin typeface="Tw Cen MT" panose="020B0602020104020603" pitchFamily="34" charset="0"/>
              </a:rPr>
              <a:t>males and females separately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5BB2D3-0236-CEDA-8943-449B95FAD9C7}"/>
                  </a:ext>
                </a:extLst>
              </p:cNvPr>
              <p:cNvSpPr txBox="1"/>
              <p:nvPr/>
            </p:nvSpPr>
            <p:spPr>
              <a:xfrm>
                <a:off x="611317" y="5282266"/>
                <a:ext cx="5844483" cy="48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Prevalence odds of lung cancer among males=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5BB2D3-0236-CEDA-8943-449B95FAD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17" y="5282266"/>
                <a:ext cx="5844483" cy="485582"/>
              </a:xfrm>
              <a:prstGeom prst="rect">
                <a:avLst/>
              </a:prstGeom>
              <a:blipFill>
                <a:blip r:embed="rId3"/>
                <a:stretch>
                  <a:fillRect l="-834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36FCD1-1C1A-D76E-5C9D-097A44C43EB4}"/>
                  </a:ext>
                </a:extLst>
              </p:cNvPr>
              <p:cNvSpPr txBox="1"/>
              <p:nvPr/>
            </p:nvSpPr>
            <p:spPr>
              <a:xfrm>
                <a:off x="611317" y="5787977"/>
                <a:ext cx="6162461" cy="4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Prevalence odds of lung cancer among females=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36FCD1-1C1A-D76E-5C9D-097A44C43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17" y="5787977"/>
                <a:ext cx="6162461" cy="487569"/>
              </a:xfrm>
              <a:prstGeom prst="rect">
                <a:avLst/>
              </a:prstGeom>
              <a:blipFill>
                <a:blip r:embed="rId4"/>
                <a:stretch>
                  <a:fillRect l="-79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F7328C6-959B-5822-2D6D-FE0D95CB7E0A}"/>
              </a:ext>
            </a:extLst>
          </p:cNvPr>
          <p:cNvSpPr txBox="1"/>
          <p:nvPr/>
        </p:nvSpPr>
        <p:spPr>
          <a:xfrm>
            <a:off x="621979" y="6372022"/>
            <a:ext cx="5376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Approximates prevalence if prevalence &lt; 0.1</a:t>
            </a:r>
          </a:p>
        </p:txBody>
      </p:sp>
      <p:pic>
        <p:nvPicPr>
          <p:cNvPr id="15" name="Graphic 14" descr="Lungs with virus with solid fill">
            <a:extLst>
              <a:ext uri="{FF2B5EF4-FFF2-40B4-BE49-F238E27FC236}">
                <a16:creationId xmlns:a16="http://schemas.microsoft.com/office/drawing/2014/main" id="{BB2CD6FC-8635-D2E9-95D4-66B3C7E59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1537" y="5461200"/>
            <a:ext cx="640080" cy="6400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56224E-2BEC-59CC-A9F4-0BFA041E3F81}"/>
              </a:ext>
            </a:extLst>
          </p:cNvPr>
          <p:cNvSpPr txBox="1"/>
          <p:nvPr/>
        </p:nvSpPr>
        <p:spPr>
          <a:xfrm>
            <a:off x="9521617" y="5436215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Or Outcome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8A035B-3373-6665-772D-BCC3E375CBAC}"/>
              </a:ext>
            </a:extLst>
          </p:cNvPr>
          <p:cNvSpPr txBox="1"/>
          <p:nvPr/>
        </p:nvSpPr>
        <p:spPr>
          <a:xfrm>
            <a:off x="9521617" y="6275546"/>
            <a:ext cx="13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Covariate</a:t>
            </a:r>
          </a:p>
        </p:txBody>
      </p:sp>
      <p:pic>
        <p:nvPicPr>
          <p:cNvPr id="18" name="Graphic 17" descr="Gender with solid fill">
            <a:extLst>
              <a:ext uri="{FF2B5EF4-FFF2-40B4-BE49-F238E27FC236}">
                <a16:creationId xmlns:a16="http://schemas.microsoft.com/office/drawing/2014/main" id="{A2284512-1040-E114-6381-2DAB0BA922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1537" y="6159131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16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345D8-BC1F-34FA-CE83-F17E5D16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31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of a descriptive cross-sectional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36258F3-EEEC-808D-59AE-C93B5FED3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8A770-6043-3CCF-4C02-895AB54DA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7" t="17744" r="15225" b="12482"/>
          <a:stretch/>
        </p:blipFill>
        <p:spPr>
          <a:xfrm>
            <a:off x="185630" y="1017533"/>
            <a:ext cx="6492240" cy="4085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8F0911-C7CA-75DA-7155-43116C18E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9" t="31579" r="2593" b="41253"/>
          <a:stretch/>
        </p:blipFill>
        <p:spPr>
          <a:xfrm>
            <a:off x="3057825" y="5103063"/>
            <a:ext cx="8778240" cy="16659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8DF750-067B-7824-D26F-A73DFA3BD7B7}"/>
              </a:ext>
            </a:extLst>
          </p:cNvPr>
          <p:cNvCxnSpPr>
            <a:cxnSpLocks/>
          </p:cNvCxnSpPr>
          <p:nvPr/>
        </p:nvCxnSpPr>
        <p:spPr>
          <a:xfrm>
            <a:off x="2041931" y="6668932"/>
            <a:ext cx="859398" cy="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37E157-CAAD-748D-3379-928768AA83FB}"/>
              </a:ext>
            </a:extLst>
          </p:cNvPr>
          <p:cNvSpPr txBox="1"/>
          <p:nvPr/>
        </p:nvSpPr>
        <p:spPr>
          <a:xfrm>
            <a:off x="136932" y="645546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Among everyone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0FB80C03-4C23-295D-4D3C-4E143A76F801}"/>
              </a:ext>
            </a:extLst>
          </p:cNvPr>
          <p:cNvSpPr/>
          <p:nvPr/>
        </p:nvSpPr>
        <p:spPr>
          <a:xfrm>
            <a:off x="2041931" y="5936023"/>
            <a:ext cx="907525" cy="519435"/>
          </a:xfrm>
          <a:prstGeom prst="leftBrace">
            <a:avLst>
              <a:gd name="adj1" fmla="val 8333"/>
              <a:gd name="adj2" fmla="val 52647"/>
            </a:avLst>
          </a:prstGeom>
          <a:ln w="38100">
            <a:solidFill>
              <a:srgbClr val="D76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9426DE-69C6-EE91-918E-E0DEA14FC6FA}"/>
              </a:ext>
            </a:extLst>
          </p:cNvPr>
          <p:cNvSpPr txBox="1"/>
          <p:nvPr/>
        </p:nvSpPr>
        <p:spPr>
          <a:xfrm>
            <a:off x="0" y="5980561"/>
            <a:ext cx="209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Among age groups</a:t>
            </a:r>
          </a:p>
        </p:txBody>
      </p:sp>
    </p:spTree>
    <p:extLst>
      <p:ext uri="{BB962C8B-B14F-4D97-AF65-F5344CB8AC3E}">
        <p14:creationId xmlns:p14="http://schemas.microsoft.com/office/powerpoint/2010/main" val="720134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14E99-0FC5-4362-9A6A-2519F907497D}"/>
              </a:ext>
            </a:extLst>
          </p:cNvPr>
          <p:cNvCxnSpPr>
            <a:cxnSpLocks/>
          </p:cNvCxnSpPr>
          <p:nvPr/>
        </p:nvCxnSpPr>
        <p:spPr>
          <a:xfrm>
            <a:off x="893774" y="6170737"/>
            <a:ext cx="6029540" cy="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640AFB-C217-4C90-9492-3B054BC598EF}"/>
              </a:ext>
            </a:extLst>
          </p:cNvPr>
          <p:cNvSpPr txBox="1"/>
          <p:nvPr/>
        </p:nvSpPr>
        <p:spPr>
          <a:xfrm>
            <a:off x="5665154" y="6319990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1 year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F0F02-58A5-4B69-80B8-A929DF7DC2BC}"/>
              </a:ext>
            </a:extLst>
          </p:cNvPr>
          <p:cNvSpPr txBox="1"/>
          <p:nvPr/>
        </p:nvSpPr>
        <p:spPr>
          <a:xfrm>
            <a:off x="592411" y="6240453"/>
            <a:ext cx="1175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Time 0</a:t>
            </a:r>
          </a:p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Baseline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B49F18-3A6C-45DC-BAAC-0F87ADA1E506}"/>
              </a:ext>
            </a:extLst>
          </p:cNvPr>
          <p:cNvGrpSpPr>
            <a:grpSpLocks noChangeAspect="1"/>
          </p:cNvGrpSpPr>
          <p:nvPr/>
        </p:nvGrpSpPr>
        <p:grpSpPr>
          <a:xfrm>
            <a:off x="592411" y="3492868"/>
            <a:ext cx="914400" cy="873489"/>
            <a:chOff x="489282" y="1307905"/>
            <a:chExt cx="1387644" cy="1325560"/>
          </a:xfrm>
        </p:grpSpPr>
        <p:pic>
          <p:nvPicPr>
            <p:cNvPr id="18" name="Graphic 17" descr="Lungs with virus with solid fill">
              <a:extLst>
                <a:ext uri="{FF2B5EF4-FFF2-40B4-BE49-F238E27FC236}">
                  <a16:creationId xmlns:a16="http://schemas.microsoft.com/office/drawing/2014/main" id="{487A9BD3-0023-4BBB-9C9F-A363C55E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1245" y="1436148"/>
              <a:ext cx="914400" cy="914400"/>
            </a:xfrm>
            <a:prstGeom prst="rect">
              <a:avLst/>
            </a:prstGeom>
          </p:spPr>
        </p:pic>
        <p:sp>
          <p:nvSpPr>
            <p:cNvPr id="6" name="&quot;Not Allowed&quot; Symbol 5">
              <a:extLst>
                <a:ext uri="{FF2B5EF4-FFF2-40B4-BE49-F238E27FC236}">
                  <a16:creationId xmlns:a16="http://schemas.microsoft.com/office/drawing/2014/main" id="{9643F6E8-355A-4D49-8B18-3F8B0E480547}"/>
                </a:ext>
              </a:extLst>
            </p:cNvPr>
            <p:cNvSpPr/>
            <p:nvPr/>
          </p:nvSpPr>
          <p:spPr>
            <a:xfrm>
              <a:off x="489282" y="1307905"/>
              <a:ext cx="1387644" cy="1325560"/>
            </a:xfrm>
            <a:prstGeom prst="noSmoking">
              <a:avLst/>
            </a:prstGeom>
            <a:noFill/>
            <a:ln>
              <a:solidFill>
                <a:srgbClr val="EEB6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AB0BD5E-328E-4C91-A3CD-305FBF9FB6C1}"/>
              </a:ext>
            </a:extLst>
          </p:cNvPr>
          <p:cNvSpPr txBox="1"/>
          <p:nvPr/>
        </p:nvSpPr>
        <p:spPr>
          <a:xfrm>
            <a:off x="1506811" y="3751423"/>
            <a:ext cx="79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Only those without lung cancer at baseline (at risk for developing lung cancer)</a:t>
            </a:r>
          </a:p>
        </p:txBody>
      </p:sp>
      <p:pic>
        <p:nvPicPr>
          <p:cNvPr id="22" name="Graphic 21" descr="Lungs with virus with solid fill">
            <a:extLst>
              <a:ext uri="{FF2B5EF4-FFF2-40B4-BE49-F238E27FC236}">
                <a16:creationId xmlns:a16="http://schemas.microsoft.com/office/drawing/2014/main" id="{F44C679D-70A6-48EE-8B77-81C2351B8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7222" y="5108316"/>
            <a:ext cx="731520" cy="73152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D54AB2-2B14-42D1-AE14-EF811553CC0C}"/>
              </a:ext>
            </a:extLst>
          </p:cNvPr>
          <p:cNvCxnSpPr>
            <a:cxnSpLocks/>
          </p:cNvCxnSpPr>
          <p:nvPr/>
        </p:nvCxnSpPr>
        <p:spPr>
          <a:xfrm>
            <a:off x="1612688" y="5490785"/>
            <a:ext cx="4210596" cy="0"/>
          </a:xfrm>
          <a:prstGeom prst="straightConnector1">
            <a:avLst/>
          </a:prstGeom>
          <a:ln w="38100">
            <a:solidFill>
              <a:srgbClr val="758FA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Man with solid fill">
            <a:extLst>
              <a:ext uri="{FF2B5EF4-FFF2-40B4-BE49-F238E27FC236}">
                <a16:creationId xmlns:a16="http://schemas.microsoft.com/office/drawing/2014/main" id="{A47F2071-27A3-4597-1DEA-8F27A6EA0E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479" y="5108316"/>
            <a:ext cx="365760" cy="3657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8EDD67-E56E-CB29-ADA5-D12C67AE2A57}"/>
              </a:ext>
            </a:extLst>
          </p:cNvPr>
          <p:cNvSpPr txBox="1">
            <a:spLocks/>
          </p:cNvSpPr>
          <p:nvPr/>
        </p:nvSpPr>
        <p:spPr>
          <a:xfrm>
            <a:off x="592411" y="-1354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w Cen MT" panose="020B0602020104020603" pitchFamily="34" charset="0"/>
              </a:rPr>
              <a:t>Descriptive cohort study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C915F-5062-274E-6DD1-F3C2C96C170E}"/>
              </a:ext>
            </a:extLst>
          </p:cNvPr>
          <p:cNvSpPr txBox="1"/>
          <p:nvPr/>
        </p:nvSpPr>
        <p:spPr>
          <a:xfrm>
            <a:off x="602295" y="764365"/>
            <a:ext cx="1117490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I want to know the incidence of lung cancer among </a:t>
            </a:r>
            <a:r>
              <a:rPr lang="en-US" sz="2400" b="1" u="sng" dirty="0">
                <a:latin typeface="Tw Cen MT" panose="020B0602020104020603" pitchFamily="34" charset="0"/>
              </a:rPr>
              <a:t>the </a:t>
            </a:r>
            <a:r>
              <a:rPr lang="en-US" sz="2400" b="1" dirty="0">
                <a:latin typeface="Tw Cen MT" panose="020B0602020104020603" pitchFamily="34" charset="0"/>
              </a:rPr>
              <a:t>Saudi population after following them for 1 year in 2022</a:t>
            </a:r>
            <a:endParaRPr lang="en-US" b="1" dirty="0">
              <a:latin typeface="Tw Cen MT" panose="020B06020201040206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 need a list of all Saudis (census)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Invite all Saudis to the study (not feasible; so take a </a:t>
            </a:r>
            <a:r>
              <a:rPr lang="en-US" b="1" u="sng" dirty="0">
                <a:latin typeface="Tw Cen MT" panose="020B0602020104020603" pitchFamily="34" charset="0"/>
              </a:rPr>
              <a:t>random</a:t>
            </a:r>
            <a:r>
              <a:rPr lang="en-US" dirty="0">
                <a:latin typeface="Tw Cen MT" panose="020B0602020104020603" pitchFamily="34" charset="0"/>
              </a:rPr>
              <a:t> sample from the list)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Measure the disease/outcome (lung cancer in this case) </a:t>
            </a:r>
            <a:r>
              <a:rPr lang="en-US" u="sng" dirty="0">
                <a:latin typeface="Tw Cen MT" panose="020B0602020104020603" pitchFamily="34" charset="0"/>
              </a:rPr>
              <a:t>at baseline</a:t>
            </a:r>
            <a:r>
              <a:rPr lang="en-US" dirty="0">
                <a:latin typeface="Tw Cen MT" panose="020B0602020104020603" pitchFamily="34" charset="0"/>
              </a:rPr>
              <a:t> (time 0)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Exclude those who already have disease/outcome (lung cancer) at baseline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Follow people at risk for developing disease (lung cancer) for 1 year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Calculate incidence proportion/risk (or incidence rate or incidence odds) of developing lung cancer after 1 year</a:t>
            </a:r>
          </a:p>
        </p:txBody>
      </p:sp>
      <p:pic>
        <p:nvPicPr>
          <p:cNvPr id="12" name="Graphic 11" descr="Lungs with virus with solid fill">
            <a:extLst>
              <a:ext uri="{FF2B5EF4-FFF2-40B4-BE49-F238E27FC236}">
                <a16:creationId xmlns:a16="http://schemas.microsoft.com/office/drawing/2014/main" id="{F7E25883-0118-68A9-D7FA-CA418C74D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34982" y="4287893"/>
            <a:ext cx="640080" cy="6400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FC6D94-54C6-F4E5-4E99-9AEE368E72AB}"/>
              </a:ext>
            </a:extLst>
          </p:cNvPr>
          <p:cNvSpPr txBox="1"/>
          <p:nvPr/>
        </p:nvSpPr>
        <p:spPr>
          <a:xfrm>
            <a:off x="9875062" y="4262908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Or Outcome</a:t>
            </a:r>
          </a:p>
        </p:txBody>
      </p:sp>
      <p:pic>
        <p:nvPicPr>
          <p:cNvPr id="40" name="Graphic 39" descr="Woman with solid fill">
            <a:extLst>
              <a:ext uri="{FF2B5EF4-FFF2-40B4-BE49-F238E27FC236}">
                <a16:creationId xmlns:a16="http://schemas.microsoft.com/office/drawing/2014/main" id="{BFD6C92A-04AB-2FBA-744E-D59C046F8A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297" y="5108316"/>
            <a:ext cx="365760" cy="365760"/>
          </a:xfrm>
          <a:prstGeom prst="rect">
            <a:avLst/>
          </a:prstGeom>
        </p:spPr>
      </p:pic>
      <p:pic>
        <p:nvPicPr>
          <p:cNvPr id="41" name="Graphic 40" descr="Man with solid fill">
            <a:extLst>
              <a:ext uri="{FF2B5EF4-FFF2-40B4-BE49-F238E27FC236}">
                <a16:creationId xmlns:a16="http://schemas.microsoft.com/office/drawing/2014/main" id="{BD98681A-B3B8-8601-5F2F-B270F659A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479" y="4693708"/>
            <a:ext cx="365760" cy="365760"/>
          </a:xfrm>
          <a:prstGeom prst="rect">
            <a:avLst/>
          </a:prstGeom>
        </p:spPr>
      </p:pic>
      <p:pic>
        <p:nvPicPr>
          <p:cNvPr id="42" name="Graphic 41" descr="Woman with solid fill">
            <a:extLst>
              <a:ext uri="{FF2B5EF4-FFF2-40B4-BE49-F238E27FC236}">
                <a16:creationId xmlns:a16="http://schemas.microsoft.com/office/drawing/2014/main" id="{0C9CA51F-18CF-528E-78D8-0536E88E56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297" y="4693708"/>
            <a:ext cx="365760" cy="365760"/>
          </a:xfrm>
          <a:prstGeom prst="rect">
            <a:avLst/>
          </a:prstGeom>
        </p:spPr>
      </p:pic>
      <p:pic>
        <p:nvPicPr>
          <p:cNvPr id="43" name="Graphic 42" descr="Man with solid fill">
            <a:extLst>
              <a:ext uri="{FF2B5EF4-FFF2-40B4-BE49-F238E27FC236}">
                <a16:creationId xmlns:a16="http://schemas.microsoft.com/office/drawing/2014/main" id="{0FD6D763-2BAF-8738-1B4A-50DBDA6C8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1497" y="5556539"/>
            <a:ext cx="365760" cy="365760"/>
          </a:xfrm>
          <a:prstGeom prst="rect">
            <a:avLst/>
          </a:prstGeom>
        </p:spPr>
      </p:pic>
      <p:pic>
        <p:nvPicPr>
          <p:cNvPr id="44" name="Graphic 43" descr="Woman with solid fill">
            <a:extLst>
              <a:ext uri="{FF2B5EF4-FFF2-40B4-BE49-F238E27FC236}">
                <a16:creationId xmlns:a16="http://schemas.microsoft.com/office/drawing/2014/main" id="{2B212569-BAC7-467D-7E8F-F078B8AFE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8315" y="5556539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57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Descriptive cohort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0EF8C3-C3D3-45B9-9EE9-EE98BEDEB0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6018836"/>
              </p:ext>
            </p:extLst>
          </p:nvPr>
        </p:nvGraphicFramePr>
        <p:xfrm>
          <a:off x="673195" y="375985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Develop lung cancer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Doesn’t develop lung cancer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Males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A+B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Females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A+C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A+B+C+D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/>
              <p:nvPr/>
            </p:nvSpPr>
            <p:spPr>
              <a:xfrm>
                <a:off x="631944" y="5390156"/>
                <a:ext cx="6470125" cy="486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proportion of lung cancer among males=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4" y="5390156"/>
                <a:ext cx="6470125" cy="486993"/>
              </a:xfrm>
              <a:prstGeom prst="rect">
                <a:avLst/>
              </a:prstGeom>
              <a:blipFill>
                <a:blip r:embed="rId3"/>
                <a:stretch>
                  <a:fillRect l="-84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/>
              <p:nvPr/>
            </p:nvSpPr>
            <p:spPr>
              <a:xfrm>
                <a:off x="631943" y="6023820"/>
                <a:ext cx="6016364" cy="4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proportion of lung cancer among females=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6023820"/>
                <a:ext cx="6016364" cy="487569"/>
              </a:xfrm>
              <a:prstGeom prst="rect">
                <a:avLst/>
              </a:prstGeom>
              <a:blipFill>
                <a:blip r:embed="rId4"/>
                <a:stretch>
                  <a:fillRect l="-912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 descr="Lungs with virus with solid fill">
            <a:extLst>
              <a:ext uri="{FF2B5EF4-FFF2-40B4-BE49-F238E27FC236}">
                <a16:creationId xmlns:a16="http://schemas.microsoft.com/office/drawing/2014/main" id="{1188009E-70B6-9244-3C61-41273D315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1537" y="5461200"/>
            <a:ext cx="640080" cy="6400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42A3A8-6667-E37D-09D5-400D54A81720}"/>
              </a:ext>
            </a:extLst>
          </p:cNvPr>
          <p:cNvSpPr txBox="1"/>
          <p:nvPr/>
        </p:nvSpPr>
        <p:spPr>
          <a:xfrm>
            <a:off x="9521617" y="5436215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Or Outcome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26081D-DCA7-56E6-8D6D-CDFBA6E69BCC}"/>
              </a:ext>
            </a:extLst>
          </p:cNvPr>
          <p:cNvSpPr txBox="1"/>
          <p:nvPr/>
        </p:nvSpPr>
        <p:spPr>
          <a:xfrm>
            <a:off x="9521617" y="6275546"/>
            <a:ext cx="35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Covariate</a:t>
            </a:r>
          </a:p>
        </p:txBody>
      </p:sp>
      <p:pic>
        <p:nvPicPr>
          <p:cNvPr id="21" name="Graphic 20" descr="Gender with solid fill">
            <a:extLst>
              <a:ext uri="{FF2B5EF4-FFF2-40B4-BE49-F238E27FC236}">
                <a16:creationId xmlns:a16="http://schemas.microsoft.com/office/drawing/2014/main" id="{B222184B-9D1C-C3EA-4EAF-36296F2BEB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1537" y="6159131"/>
            <a:ext cx="64008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70C824-30C2-22FB-86D5-30FE3A2E838F}"/>
              </a:ext>
            </a:extLst>
          </p:cNvPr>
          <p:cNvSpPr txBox="1"/>
          <p:nvPr/>
        </p:nvSpPr>
        <p:spPr>
          <a:xfrm>
            <a:off x="631943" y="1224798"/>
            <a:ext cx="1130338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I want to know the incidence of lung cancer among male and female Saudi population after following them for 1 year in 2022</a:t>
            </a:r>
            <a:endParaRPr lang="en-US" b="1" dirty="0">
              <a:latin typeface="Tw Cen MT" panose="020B06020201040206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 need a list of all Saudis (census)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Invite all Saudis to the study (not feasible; so take a </a:t>
            </a:r>
            <a:r>
              <a:rPr lang="en-US" b="1" u="sng" dirty="0">
                <a:latin typeface="Tw Cen MT" panose="020B0602020104020603" pitchFamily="34" charset="0"/>
              </a:rPr>
              <a:t>random</a:t>
            </a:r>
            <a:r>
              <a:rPr lang="en-US" dirty="0">
                <a:latin typeface="Tw Cen MT" panose="020B0602020104020603" pitchFamily="34" charset="0"/>
              </a:rPr>
              <a:t> sample from the list)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Measure the disease/outcome (lung cancer in this case) </a:t>
            </a:r>
            <a:r>
              <a:rPr lang="en-US" u="sng" dirty="0">
                <a:latin typeface="Tw Cen MT" panose="020B0602020104020603" pitchFamily="34" charset="0"/>
              </a:rPr>
              <a:t>at baseline</a:t>
            </a:r>
            <a:r>
              <a:rPr lang="en-US" dirty="0">
                <a:latin typeface="Tw Cen MT" panose="020B0602020104020603" pitchFamily="34" charset="0"/>
              </a:rPr>
              <a:t> (time 0)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Exclude those who already have disease/outcome (lung cancer) at baseline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Follow people at risk for developing disease (lung cancer) for 1 year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Calculate incidence proportion/risk of developing lung cancer after 1 year </a:t>
            </a:r>
            <a:r>
              <a:rPr lang="en-US" u="sng" dirty="0">
                <a:latin typeface="Tw Cen MT" panose="020B0602020104020603" pitchFamily="34" charset="0"/>
              </a:rPr>
              <a:t>for males and females separately</a:t>
            </a:r>
          </a:p>
        </p:txBody>
      </p:sp>
    </p:spTree>
    <p:extLst>
      <p:ext uri="{BB962C8B-B14F-4D97-AF65-F5344CB8AC3E}">
        <p14:creationId xmlns:p14="http://schemas.microsoft.com/office/powerpoint/2010/main" val="2662013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Descriptive cohort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0EF8C3-C3D3-45B9-9EE9-EE98BEDEB0A9}"/>
              </a:ext>
            </a:extLst>
          </p:cNvPr>
          <p:cNvGraphicFramePr>
            <a:graphicFrameLocks/>
          </p:cNvGraphicFramePr>
          <p:nvPr/>
        </p:nvGraphicFramePr>
        <p:xfrm>
          <a:off x="673195" y="375985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Develop lung cancer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Doesn’t develop lung cancer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Males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A+B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Females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A+C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A+B+C+D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/>
              <p:nvPr/>
            </p:nvSpPr>
            <p:spPr>
              <a:xfrm>
                <a:off x="631944" y="5390156"/>
                <a:ext cx="6552627" cy="486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odds of lung cancer among males=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4" y="5390156"/>
                <a:ext cx="6552627" cy="486993"/>
              </a:xfrm>
              <a:prstGeom prst="rect">
                <a:avLst/>
              </a:prstGeom>
              <a:blipFill>
                <a:blip r:embed="rId3"/>
                <a:stretch>
                  <a:fillRect l="-837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/>
              <p:nvPr/>
            </p:nvSpPr>
            <p:spPr>
              <a:xfrm>
                <a:off x="631943" y="6023820"/>
                <a:ext cx="5961362" cy="4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odds of lung cancer among females=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6023820"/>
                <a:ext cx="5961362" cy="487569"/>
              </a:xfrm>
              <a:prstGeom prst="rect">
                <a:avLst/>
              </a:prstGeom>
              <a:blipFill>
                <a:blip r:embed="rId4"/>
                <a:stretch>
                  <a:fillRect l="-92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 descr="Lungs with virus with solid fill">
            <a:extLst>
              <a:ext uri="{FF2B5EF4-FFF2-40B4-BE49-F238E27FC236}">
                <a16:creationId xmlns:a16="http://schemas.microsoft.com/office/drawing/2014/main" id="{1188009E-70B6-9244-3C61-41273D315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1537" y="5461200"/>
            <a:ext cx="640080" cy="6400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42A3A8-6667-E37D-09D5-400D54A81720}"/>
              </a:ext>
            </a:extLst>
          </p:cNvPr>
          <p:cNvSpPr txBox="1"/>
          <p:nvPr/>
        </p:nvSpPr>
        <p:spPr>
          <a:xfrm>
            <a:off x="9521617" y="5436215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Or Outcome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26081D-DCA7-56E6-8D6D-CDFBA6E69BCC}"/>
              </a:ext>
            </a:extLst>
          </p:cNvPr>
          <p:cNvSpPr txBox="1"/>
          <p:nvPr/>
        </p:nvSpPr>
        <p:spPr>
          <a:xfrm>
            <a:off x="9521617" y="6275546"/>
            <a:ext cx="35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Covariate</a:t>
            </a:r>
          </a:p>
        </p:txBody>
      </p:sp>
      <p:pic>
        <p:nvPicPr>
          <p:cNvPr id="21" name="Graphic 20" descr="Gender with solid fill">
            <a:extLst>
              <a:ext uri="{FF2B5EF4-FFF2-40B4-BE49-F238E27FC236}">
                <a16:creationId xmlns:a16="http://schemas.microsoft.com/office/drawing/2014/main" id="{B222184B-9D1C-C3EA-4EAF-36296F2BEB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1537" y="6159131"/>
            <a:ext cx="64008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70C824-30C2-22FB-86D5-30FE3A2E838F}"/>
              </a:ext>
            </a:extLst>
          </p:cNvPr>
          <p:cNvSpPr txBox="1"/>
          <p:nvPr/>
        </p:nvSpPr>
        <p:spPr>
          <a:xfrm>
            <a:off x="631943" y="1224798"/>
            <a:ext cx="1130338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I want to know the incidence of lung cancer among male and female Saudi population after following them for 1 year in 2022</a:t>
            </a:r>
            <a:endParaRPr lang="en-US" b="1" dirty="0">
              <a:latin typeface="Tw Cen MT" panose="020B06020201040206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 need a list of all Saudis (census)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Invite all Saudis to the study (not feasible; so take a </a:t>
            </a:r>
            <a:r>
              <a:rPr lang="en-US" b="1" u="sng" dirty="0">
                <a:latin typeface="Tw Cen MT" panose="020B0602020104020603" pitchFamily="34" charset="0"/>
              </a:rPr>
              <a:t>random</a:t>
            </a:r>
            <a:r>
              <a:rPr lang="en-US" dirty="0">
                <a:latin typeface="Tw Cen MT" panose="020B0602020104020603" pitchFamily="34" charset="0"/>
              </a:rPr>
              <a:t> sample from the list)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Measure the disease/outcome (lung cancer in this case) </a:t>
            </a:r>
            <a:r>
              <a:rPr lang="en-US" u="sng" dirty="0">
                <a:latin typeface="Tw Cen MT" panose="020B0602020104020603" pitchFamily="34" charset="0"/>
              </a:rPr>
              <a:t>at baseline</a:t>
            </a:r>
            <a:r>
              <a:rPr lang="en-US" dirty="0">
                <a:latin typeface="Tw Cen MT" panose="020B0602020104020603" pitchFamily="34" charset="0"/>
              </a:rPr>
              <a:t> (time 0)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Exclude those who already have disease/outcome (lung cancer) at baseline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Follow people at risk for developing disease (lung cancer) for 1 year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Calculate incidence odds of developing lung cancer after 1 year </a:t>
            </a:r>
            <a:r>
              <a:rPr lang="en-US" u="sng" dirty="0">
                <a:latin typeface="Tw Cen MT" panose="020B0602020104020603" pitchFamily="34" charset="0"/>
              </a:rPr>
              <a:t>for males and females separately</a:t>
            </a:r>
            <a:r>
              <a:rPr lang="en-US" dirty="0">
                <a:latin typeface="Tw Cen MT" panose="020B0602020104020603" pitchFamily="34" charset="0"/>
              </a:rPr>
              <a:t> (if the total is not known)</a:t>
            </a:r>
          </a:p>
        </p:txBody>
      </p:sp>
    </p:spTree>
    <p:extLst>
      <p:ext uri="{BB962C8B-B14F-4D97-AF65-F5344CB8AC3E}">
        <p14:creationId xmlns:p14="http://schemas.microsoft.com/office/powerpoint/2010/main" val="3038371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Descriptive cohort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30EF8C3-C3D3-45B9-9EE9-EE98BEDEB0A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45250174"/>
                  </p:ext>
                </p:extLst>
              </p:nvPr>
            </p:nvGraphicFramePr>
            <p:xfrm>
              <a:off x="591040" y="3953054"/>
              <a:ext cx="9983346" cy="16801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27782">
                      <a:extLst>
                        <a:ext uri="{9D8B030D-6E8A-4147-A177-3AD203B41FA5}">
                          <a16:colId xmlns:a16="http://schemas.microsoft.com/office/drawing/2014/main" val="591156672"/>
                        </a:ext>
                      </a:extLst>
                    </a:gridCol>
                    <a:gridCol w="3327782">
                      <a:extLst>
                        <a:ext uri="{9D8B030D-6E8A-4147-A177-3AD203B41FA5}">
                          <a16:colId xmlns:a16="http://schemas.microsoft.com/office/drawing/2014/main" val="3898981688"/>
                        </a:ext>
                      </a:extLst>
                    </a:gridCol>
                    <a:gridCol w="3327782">
                      <a:extLst>
                        <a:ext uri="{9D8B030D-6E8A-4147-A177-3AD203B41FA5}">
                          <a16:colId xmlns:a16="http://schemas.microsoft.com/office/drawing/2014/main" val="966046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Develop lung cancer 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D76D6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Person-time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D76D6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1440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Males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58F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𝑚𝑎𝑙𝑒𝑠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𝑝𝑒𝑟𝑠𝑜𝑛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𝑡𝑖𝑚𝑒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9331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Females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58F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𝑓𝑒𝑚𝑎𝑙𝑒𝑠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𝑝𝑒𝑟𝑠𝑜𝑛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𝑡𝑖𝑚𝑒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2714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758F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A+C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𝑎𝑙𝑙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𝑝𝑒𝑟𝑠𝑜𝑛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𝑡𝑖𝑚𝑒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1508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30EF8C3-C3D3-45B9-9EE9-EE98BEDEB0A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45250174"/>
                  </p:ext>
                </p:extLst>
              </p:nvPr>
            </p:nvGraphicFramePr>
            <p:xfrm>
              <a:off x="591040" y="3953054"/>
              <a:ext cx="9983346" cy="16801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27782">
                      <a:extLst>
                        <a:ext uri="{9D8B030D-6E8A-4147-A177-3AD203B41FA5}">
                          <a16:colId xmlns:a16="http://schemas.microsoft.com/office/drawing/2014/main" val="591156672"/>
                        </a:ext>
                      </a:extLst>
                    </a:gridCol>
                    <a:gridCol w="3327782">
                      <a:extLst>
                        <a:ext uri="{9D8B030D-6E8A-4147-A177-3AD203B41FA5}">
                          <a16:colId xmlns:a16="http://schemas.microsoft.com/office/drawing/2014/main" val="3898981688"/>
                        </a:ext>
                      </a:extLst>
                    </a:gridCol>
                    <a:gridCol w="3327782">
                      <a:extLst>
                        <a:ext uri="{9D8B030D-6E8A-4147-A177-3AD203B41FA5}">
                          <a16:colId xmlns:a16="http://schemas.microsoft.com/office/drawing/2014/main" val="966046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Develop lung cancer 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D76D6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Person-time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D76D6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1440147"/>
                      </a:ext>
                    </a:extLst>
                  </a:tr>
                  <a:tr h="429578">
                    <a:tc>
                      <a:txBody>
                        <a:bodyPr/>
                        <a:lstStyle/>
                        <a:p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Males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58F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366" t="-153521" r="-733" b="-4253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9331073"/>
                      </a:ext>
                    </a:extLst>
                  </a:tr>
                  <a:tr h="450152">
                    <a:tc>
                      <a:txBody>
                        <a:bodyPr/>
                        <a:lstStyle/>
                        <a:p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Females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58F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366" t="-243243" r="-733" b="-3081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2714262"/>
                      </a:ext>
                    </a:extLst>
                  </a:tr>
                  <a:tr h="429578">
                    <a:tc>
                      <a:txBody>
                        <a:bodyPr/>
                        <a:lstStyle/>
                        <a:p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758F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A+C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00366" t="-357746" r="-733" b="-2211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15081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/>
              <p:nvPr/>
            </p:nvSpPr>
            <p:spPr>
              <a:xfrm>
                <a:off x="591040" y="5780016"/>
                <a:ext cx="6799786" cy="540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rate of lung cancer among males=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𝑚𝑎𝑙𝑒𝑠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𝑝𝑒𝑟𝑠𝑜𝑛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𝑡𝑖𝑚𝑒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0" y="5780016"/>
                <a:ext cx="6799786" cy="540469"/>
              </a:xfrm>
              <a:prstGeom prst="rect">
                <a:avLst/>
              </a:prstGeom>
              <a:blipFill>
                <a:blip r:embed="rId4"/>
                <a:stretch>
                  <a:fillRect l="-807" t="-16854" b="-88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/>
              <p:nvPr/>
            </p:nvSpPr>
            <p:spPr>
              <a:xfrm>
                <a:off x="591040" y="6288805"/>
                <a:ext cx="6737910" cy="569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rate of lung cancer among females=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𝑓𝑒𝑚𝑎𝑙𝑒𝑠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𝑝𝑒𝑟𝑠𝑜𝑛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𝑡𝑖𝑚𝑒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0" y="6288805"/>
                <a:ext cx="6737910" cy="569195"/>
              </a:xfrm>
              <a:prstGeom prst="rect">
                <a:avLst/>
              </a:prstGeom>
              <a:blipFill>
                <a:blip r:embed="rId5"/>
                <a:stretch>
                  <a:fillRect l="-814" t="-16129" b="-80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 descr="Lungs with virus with solid fill">
            <a:extLst>
              <a:ext uri="{FF2B5EF4-FFF2-40B4-BE49-F238E27FC236}">
                <a16:creationId xmlns:a16="http://schemas.microsoft.com/office/drawing/2014/main" id="{1188009E-70B6-9244-3C61-41273D315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8657" y="5559321"/>
            <a:ext cx="640080" cy="6400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42A3A8-6667-E37D-09D5-400D54A81720}"/>
              </a:ext>
            </a:extLst>
          </p:cNvPr>
          <p:cNvSpPr txBox="1"/>
          <p:nvPr/>
        </p:nvSpPr>
        <p:spPr>
          <a:xfrm>
            <a:off x="9838737" y="5534336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Or Outcome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26081D-DCA7-56E6-8D6D-CDFBA6E69BCC}"/>
              </a:ext>
            </a:extLst>
          </p:cNvPr>
          <p:cNvSpPr txBox="1"/>
          <p:nvPr/>
        </p:nvSpPr>
        <p:spPr>
          <a:xfrm>
            <a:off x="9838737" y="6373667"/>
            <a:ext cx="35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Covariate</a:t>
            </a:r>
          </a:p>
        </p:txBody>
      </p:sp>
      <p:pic>
        <p:nvPicPr>
          <p:cNvPr id="21" name="Graphic 20" descr="Gender with solid fill">
            <a:extLst>
              <a:ext uri="{FF2B5EF4-FFF2-40B4-BE49-F238E27FC236}">
                <a16:creationId xmlns:a16="http://schemas.microsoft.com/office/drawing/2014/main" id="{B222184B-9D1C-C3EA-4EAF-36296F2BE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8657" y="6257252"/>
            <a:ext cx="64008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70C824-30C2-22FB-86D5-30FE3A2E838F}"/>
              </a:ext>
            </a:extLst>
          </p:cNvPr>
          <p:cNvSpPr txBox="1"/>
          <p:nvPr/>
        </p:nvSpPr>
        <p:spPr>
          <a:xfrm>
            <a:off x="631943" y="1224798"/>
            <a:ext cx="1130338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I want to know the incidence of lung cancer among male and female Saudi population after following them for 1 year in 2022</a:t>
            </a:r>
            <a:endParaRPr lang="en-US" b="1" dirty="0">
              <a:latin typeface="Tw Cen MT" panose="020B06020201040206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 need a list of all Saudis (census)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Invite all Saudis to the study (not feasible; so take a </a:t>
            </a:r>
            <a:r>
              <a:rPr lang="en-US" b="1" u="sng" dirty="0">
                <a:latin typeface="Tw Cen MT" panose="020B0602020104020603" pitchFamily="34" charset="0"/>
              </a:rPr>
              <a:t>random</a:t>
            </a:r>
            <a:r>
              <a:rPr lang="en-US" dirty="0">
                <a:latin typeface="Tw Cen MT" panose="020B0602020104020603" pitchFamily="34" charset="0"/>
              </a:rPr>
              <a:t> sample from the list)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Measure the disease/outcome (lung cancer in this case) </a:t>
            </a:r>
            <a:r>
              <a:rPr lang="en-US" u="sng" dirty="0">
                <a:latin typeface="Tw Cen MT" panose="020B0602020104020603" pitchFamily="34" charset="0"/>
              </a:rPr>
              <a:t>at baseline</a:t>
            </a:r>
            <a:r>
              <a:rPr lang="en-US" dirty="0">
                <a:latin typeface="Tw Cen MT" panose="020B0602020104020603" pitchFamily="34" charset="0"/>
              </a:rPr>
              <a:t> (time 0)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Exclude those who already have disease/outcome (lung cancer) at baseline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Follow people at risk for developing disease (lung cancer) for 1 year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Calculate incidence rate of developing lung cancer after 1 year </a:t>
            </a:r>
            <a:r>
              <a:rPr lang="en-US" u="sng" dirty="0">
                <a:latin typeface="Tw Cen MT" panose="020B0602020104020603" pitchFamily="34" charset="0"/>
              </a:rPr>
              <a:t>for males and females separately</a:t>
            </a:r>
            <a:r>
              <a:rPr lang="en-US" dirty="0">
                <a:latin typeface="Tw Cen MT" panose="020B0602020104020603" pitchFamily="34" charset="0"/>
              </a:rPr>
              <a:t> (If follow-up was incomplete or there were competing events)</a:t>
            </a:r>
          </a:p>
        </p:txBody>
      </p:sp>
    </p:spTree>
    <p:extLst>
      <p:ext uri="{BB962C8B-B14F-4D97-AF65-F5344CB8AC3E}">
        <p14:creationId xmlns:p14="http://schemas.microsoft.com/office/powerpoint/2010/main" val="1598965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B1E042-3115-C6D2-C07B-D327DED61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88" t="13573" r="23912" b="14781"/>
          <a:stretch/>
        </p:blipFill>
        <p:spPr>
          <a:xfrm>
            <a:off x="109430" y="639391"/>
            <a:ext cx="6858000" cy="6157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51B06E-802A-0728-D54C-A1D893F91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88" t="85585" r="23912" b="5063"/>
          <a:stretch/>
        </p:blipFill>
        <p:spPr>
          <a:xfrm>
            <a:off x="6959981" y="6149203"/>
            <a:ext cx="5029200" cy="589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814B4-1485-5F15-C680-3B95BA756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682" y="-280749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of a descriptive cohort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64E6863-F73F-AFE8-5A0E-2C3CB725A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FEC972-7727-6D09-3BA1-993779B237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60" t="16341" r="26185" b="57093"/>
          <a:stretch/>
        </p:blipFill>
        <p:spPr>
          <a:xfrm>
            <a:off x="7056807" y="708797"/>
            <a:ext cx="5025763" cy="182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E09DB-5C9F-4E86-AC2E-A0B6E09D9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Measures of disease association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997C5-4317-4134-B01D-33FD12B5A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Compare measures of disease occurrence between groups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0716F6-E897-4A00-A87A-D084985641DE}"/>
              </a:ext>
            </a:extLst>
          </p:cNvPr>
          <p:cNvSpPr txBox="1"/>
          <p:nvPr/>
        </p:nvSpPr>
        <p:spPr>
          <a:xfrm>
            <a:off x="7865216" y="2633196"/>
            <a:ext cx="40361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76D6F"/>
                </a:solidFill>
              </a:rPr>
              <a:t>Ratio</a:t>
            </a:r>
          </a:p>
          <a:p>
            <a:pPr lvl="1"/>
            <a:r>
              <a:rPr lang="en-US" sz="2400" dirty="0"/>
              <a:t>Risk ratio</a:t>
            </a:r>
          </a:p>
          <a:p>
            <a:pPr lvl="1"/>
            <a:r>
              <a:rPr lang="en-US" sz="2400" dirty="0"/>
              <a:t>Incidence rate ratio</a:t>
            </a:r>
          </a:p>
          <a:p>
            <a:pPr lvl="1"/>
            <a:r>
              <a:rPr lang="en-US" sz="2400" dirty="0"/>
              <a:t>Incidence time ratio</a:t>
            </a:r>
          </a:p>
          <a:p>
            <a:pPr lvl="1"/>
            <a:r>
              <a:rPr lang="en-US" sz="2400" dirty="0"/>
              <a:t>Hazard ratio </a:t>
            </a:r>
          </a:p>
          <a:p>
            <a:pPr lvl="1"/>
            <a:r>
              <a:rPr lang="en-US" sz="2400" dirty="0"/>
              <a:t>Incidence odds ratio</a:t>
            </a:r>
          </a:p>
          <a:p>
            <a:pPr lvl="1"/>
            <a:r>
              <a:rPr lang="en-US" sz="2400" dirty="0"/>
              <a:t>Prevalence ratio</a:t>
            </a:r>
          </a:p>
          <a:p>
            <a:pPr lvl="1"/>
            <a:r>
              <a:rPr lang="en-US" sz="2400" dirty="0"/>
              <a:t>Prevalence odds ratio</a:t>
            </a:r>
          </a:p>
          <a:p>
            <a:pPr lvl="1"/>
            <a:r>
              <a:rPr lang="en-US" sz="2400" b="1" dirty="0">
                <a:solidFill>
                  <a:srgbClr val="254B56"/>
                </a:solidFill>
              </a:rPr>
              <a:t>Null value 1</a:t>
            </a:r>
          </a:p>
          <a:p>
            <a:pPr lvl="1"/>
            <a:r>
              <a:rPr lang="en-US" sz="2400" b="1" dirty="0">
                <a:solidFill>
                  <a:srgbClr val="254B56"/>
                </a:solidFill>
              </a:rPr>
              <a:t>1 means no difference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1547C-F47A-4241-A52E-646681056AA7}"/>
              </a:ext>
            </a:extLst>
          </p:cNvPr>
          <p:cNvSpPr txBox="1"/>
          <p:nvPr/>
        </p:nvSpPr>
        <p:spPr>
          <a:xfrm>
            <a:off x="570641" y="2633196"/>
            <a:ext cx="66826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76D6F"/>
                </a:solidFill>
              </a:rPr>
              <a:t>Difference</a:t>
            </a:r>
          </a:p>
          <a:p>
            <a:pPr lvl="1"/>
            <a:r>
              <a:rPr lang="en-US" sz="2400" dirty="0"/>
              <a:t>Risk difference (incidence proportion difference)</a:t>
            </a:r>
          </a:p>
          <a:p>
            <a:pPr lvl="1"/>
            <a:r>
              <a:rPr lang="en-US" sz="2400" dirty="0"/>
              <a:t>Incidence rate difference</a:t>
            </a:r>
          </a:p>
          <a:p>
            <a:pPr lvl="1"/>
            <a:r>
              <a:rPr lang="en-US" sz="2400" dirty="0"/>
              <a:t>Incidence time difference</a:t>
            </a:r>
          </a:p>
          <a:p>
            <a:pPr lvl="1"/>
            <a:r>
              <a:rPr lang="en-US" sz="2400" b="1" dirty="0">
                <a:solidFill>
                  <a:srgbClr val="254B56"/>
                </a:solidFill>
              </a:rPr>
              <a:t>Null value 0</a:t>
            </a:r>
          </a:p>
          <a:p>
            <a:pPr lvl="1"/>
            <a:r>
              <a:rPr lang="en-US" sz="2400" b="1" dirty="0">
                <a:solidFill>
                  <a:srgbClr val="254B56"/>
                </a:solidFill>
              </a:rPr>
              <a:t>0 means no difference</a:t>
            </a:r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6FF7517-90C1-9B3A-76C4-95C75CF33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43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1A5A88-EE15-4019-B827-3C9F580F2342}"/>
              </a:ext>
            </a:extLst>
          </p:cNvPr>
          <p:cNvSpPr txBox="1"/>
          <p:nvPr/>
        </p:nvSpPr>
        <p:spPr>
          <a:xfrm>
            <a:off x="4627002" y="684805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Study designs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55271-111F-4AE2-9A55-6C6033A09B47}"/>
              </a:ext>
            </a:extLst>
          </p:cNvPr>
          <p:cNvSpPr txBox="1"/>
          <p:nvPr/>
        </p:nvSpPr>
        <p:spPr>
          <a:xfrm>
            <a:off x="1101176" y="2088489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Descriptive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DC7B5-CA12-4931-9C5A-635B4B738408}"/>
              </a:ext>
            </a:extLst>
          </p:cNvPr>
          <p:cNvSpPr txBox="1"/>
          <p:nvPr/>
        </p:nvSpPr>
        <p:spPr>
          <a:xfrm>
            <a:off x="7618854" y="2033488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Causal task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068F2-DE79-499E-AD9E-FD71638E19EE}"/>
              </a:ext>
            </a:extLst>
          </p:cNvPr>
          <p:cNvSpPr txBox="1"/>
          <p:nvPr/>
        </p:nvSpPr>
        <p:spPr>
          <a:xfrm>
            <a:off x="0" y="3709062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Case reports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F0348-9268-49C3-B0DA-E8ECD28B190C}"/>
              </a:ext>
            </a:extLst>
          </p:cNvPr>
          <p:cNvSpPr txBox="1"/>
          <p:nvPr/>
        </p:nvSpPr>
        <p:spPr>
          <a:xfrm>
            <a:off x="1112634" y="4324546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Case series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6301EA-E51D-4377-84D9-4859DA3A2706}"/>
              </a:ext>
            </a:extLst>
          </p:cNvPr>
          <p:cNvSpPr txBox="1"/>
          <p:nvPr/>
        </p:nvSpPr>
        <p:spPr>
          <a:xfrm>
            <a:off x="1821353" y="4861843"/>
            <a:ext cx="2395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Cross-sectional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F5C8D5-1132-49D4-905F-245F172C673B}"/>
              </a:ext>
            </a:extLst>
          </p:cNvPr>
          <p:cNvSpPr txBox="1"/>
          <p:nvPr/>
        </p:nvSpPr>
        <p:spPr>
          <a:xfrm>
            <a:off x="3975077" y="4950767"/>
            <a:ext cx="226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Cross-sectional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7A9E8-91F3-481B-9EA5-69975EEEE609}"/>
              </a:ext>
            </a:extLst>
          </p:cNvPr>
          <p:cNvSpPr txBox="1"/>
          <p:nvPr/>
        </p:nvSpPr>
        <p:spPr>
          <a:xfrm>
            <a:off x="6939893" y="5385116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Ecological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C58C0-CFCA-4EDD-B452-644F61A16C17}"/>
              </a:ext>
            </a:extLst>
          </p:cNvPr>
          <p:cNvSpPr txBox="1"/>
          <p:nvPr/>
        </p:nvSpPr>
        <p:spPr>
          <a:xfrm>
            <a:off x="6291583" y="5905272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Case-control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E9CEFE-DC03-46B8-8CA2-612DBADE1E2E}"/>
              </a:ext>
            </a:extLst>
          </p:cNvPr>
          <p:cNvSpPr txBox="1"/>
          <p:nvPr/>
        </p:nvSpPr>
        <p:spPr>
          <a:xfrm>
            <a:off x="4695035" y="5984990"/>
            <a:ext cx="2301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Cohort</a:t>
            </a:r>
          </a:p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(longitudinal)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3097A2-5708-4F8D-966A-0B205A4A52F0}"/>
              </a:ext>
            </a:extLst>
          </p:cNvPr>
          <p:cNvSpPr txBox="1"/>
          <p:nvPr/>
        </p:nvSpPr>
        <p:spPr>
          <a:xfrm>
            <a:off x="3192092" y="3846181"/>
            <a:ext cx="1975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Cohort</a:t>
            </a:r>
          </a:p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(longitudinal)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290295-9094-4505-8CD2-825C5DFD7D75}"/>
              </a:ext>
            </a:extLst>
          </p:cNvPr>
          <p:cNvSpPr txBox="1"/>
          <p:nvPr/>
        </p:nvSpPr>
        <p:spPr>
          <a:xfrm>
            <a:off x="5321825" y="3800014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Observational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BCD9CC-BD00-4125-97FA-5FB416ADEF49}"/>
              </a:ext>
            </a:extLst>
          </p:cNvPr>
          <p:cNvSpPr txBox="1"/>
          <p:nvPr/>
        </p:nvSpPr>
        <p:spPr>
          <a:xfrm>
            <a:off x="8436285" y="3778420"/>
            <a:ext cx="374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Interventional/experimental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2E90D-8867-4BD3-B2C8-12ADFAFBE742}"/>
              </a:ext>
            </a:extLst>
          </p:cNvPr>
          <p:cNvSpPr txBox="1"/>
          <p:nvPr/>
        </p:nvSpPr>
        <p:spPr>
          <a:xfrm>
            <a:off x="9415569" y="5092675"/>
            <a:ext cx="1782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Randomized clinical trials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065126-5A29-415C-A7A9-B42B7A6562D6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445275" y="915638"/>
            <a:ext cx="2181727" cy="117285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80DE93-A100-48B0-8FF6-E773EB09748E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7315200" y="915638"/>
            <a:ext cx="1647753" cy="111785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5FA443-F096-4D72-BAE7-C9EA18F8A54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891483" y="2550154"/>
            <a:ext cx="1553792" cy="1158908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0B8F06-73D2-44F8-B8D9-91D06FA65F5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2004117" y="2550154"/>
            <a:ext cx="441158" cy="1774392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75EF58-10B2-4FDF-816D-141ECA184A7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2445275" y="2550154"/>
            <a:ext cx="573721" cy="2311689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8EA2F5-D160-4296-821D-5B9B50A0E365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2445275" y="2550154"/>
            <a:ext cx="1734553" cy="129602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120477-F149-454D-A10D-F78644FAD0D3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flipH="1">
            <a:off x="6665924" y="2495153"/>
            <a:ext cx="2297029" cy="130486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69676F-EC82-402E-89CD-CADDDB1F6D99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62953" y="2495153"/>
            <a:ext cx="1344099" cy="128326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2E11E3-1183-4F64-8E4C-E96622ECC71B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 flipH="1">
            <a:off x="5108158" y="4261679"/>
            <a:ext cx="1557766" cy="689088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7B02A8-BCD1-460B-B1D6-4B63F6ED09F9}"/>
              </a:ext>
            </a:extLst>
          </p:cNvPr>
          <p:cNvCxnSpPr>
            <a:cxnSpLocks/>
            <a:stCxn id="16" idx="2"/>
            <a:endCxn id="12" idx="0"/>
          </p:cNvCxnSpPr>
          <p:nvPr/>
        </p:nvCxnSpPr>
        <p:spPr>
          <a:xfrm>
            <a:off x="6665924" y="4261679"/>
            <a:ext cx="1165452" cy="112343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041195-537D-48CF-A84C-F369B69B4EC1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665924" y="4261679"/>
            <a:ext cx="517142" cy="164359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1C593ED-F424-480E-AD0D-54EB539926A7}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>
          <a:xfrm flipH="1">
            <a:off x="5845842" y="4261679"/>
            <a:ext cx="820082" cy="172331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32904BE-261A-4C32-B3EE-FEB57A87B1F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0307052" y="4240085"/>
            <a:ext cx="0" cy="85259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EE5596D-509A-498F-852E-DFF1DB4FC083}"/>
              </a:ext>
            </a:extLst>
          </p:cNvPr>
          <p:cNvSpPr txBox="1"/>
          <p:nvPr/>
        </p:nvSpPr>
        <p:spPr>
          <a:xfrm>
            <a:off x="7479918" y="4786480"/>
            <a:ext cx="220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Case-crossover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F0032E0-662E-4F54-AAAD-CBC616FE7B32}"/>
              </a:ext>
            </a:extLst>
          </p:cNvPr>
          <p:cNvCxnSpPr>
            <a:cxnSpLocks/>
            <a:stCxn id="16" idx="2"/>
            <a:endCxn id="77" idx="0"/>
          </p:cNvCxnSpPr>
          <p:nvPr/>
        </p:nvCxnSpPr>
        <p:spPr>
          <a:xfrm>
            <a:off x="6665924" y="4261679"/>
            <a:ext cx="1914955" cy="52480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061D157-974E-4978-8E8D-CC3EAC797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55887B2-6AE1-51C2-51E6-E65034B9C829}"/>
              </a:ext>
            </a:extLst>
          </p:cNvPr>
          <p:cNvSpPr/>
          <p:nvPr/>
        </p:nvSpPr>
        <p:spPr>
          <a:xfrm>
            <a:off x="4118238" y="1918177"/>
            <a:ext cx="7995825" cy="4916826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294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Observational vs interventional/experimental study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6ECC2-9F6D-449D-B192-98E5C40D8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Observational</a:t>
            </a:r>
          </a:p>
          <a:p>
            <a:pPr lvl="1"/>
            <a:r>
              <a:rPr lang="en-US" dirty="0"/>
              <a:t>Cross-sectional</a:t>
            </a:r>
          </a:p>
          <a:p>
            <a:pPr lvl="1"/>
            <a:r>
              <a:rPr lang="en-US" dirty="0"/>
              <a:t>Case-control</a:t>
            </a:r>
          </a:p>
          <a:p>
            <a:pPr lvl="1"/>
            <a:r>
              <a:rPr lang="en-US" dirty="0"/>
              <a:t>Cohort</a:t>
            </a:r>
          </a:p>
          <a:p>
            <a:pPr lvl="1"/>
            <a:r>
              <a:rPr lang="en-US" dirty="0"/>
              <a:t>Ecological studies</a:t>
            </a:r>
          </a:p>
          <a:p>
            <a:pPr lvl="1"/>
            <a:r>
              <a:rPr lang="en-US" dirty="0"/>
              <a:t>Case-crossover</a:t>
            </a:r>
          </a:p>
          <a:p>
            <a:r>
              <a:rPr lang="en-US" dirty="0"/>
              <a:t>Quasi-experimental</a:t>
            </a:r>
          </a:p>
          <a:p>
            <a:pPr lvl="1"/>
            <a:r>
              <a:rPr lang="en-US" dirty="0"/>
              <a:t>Difference in difference</a:t>
            </a:r>
          </a:p>
          <a:p>
            <a:pPr lvl="1"/>
            <a:r>
              <a:rPr lang="en-US" dirty="0"/>
              <a:t>Interrupted time series</a:t>
            </a:r>
          </a:p>
          <a:p>
            <a:pPr lvl="1"/>
            <a:r>
              <a:rPr lang="en-US" dirty="0"/>
              <a:t>Regression discontinuity design</a:t>
            </a:r>
          </a:p>
          <a:p>
            <a:pPr lvl="1"/>
            <a:r>
              <a:rPr lang="en-US" dirty="0"/>
              <a:t>Instrumental variable</a:t>
            </a:r>
          </a:p>
          <a:p>
            <a:r>
              <a:rPr lang="en-US" dirty="0"/>
              <a:t>Interventional/experimental</a:t>
            </a:r>
          </a:p>
          <a:p>
            <a:pPr lvl="1"/>
            <a:r>
              <a:rPr lang="en-US" dirty="0"/>
              <a:t>Randomized clinical trial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207DC3-A6FF-4608-9C88-E7F45BFC83AC}"/>
              </a:ext>
            </a:extLst>
          </p:cNvPr>
          <p:cNvGraphicFramePr>
            <a:graphicFrameLocks noGrp="1"/>
          </p:cNvGraphicFramePr>
          <p:nvPr/>
        </p:nvGraphicFramePr>
        <p:xfrm>
          <a:off x="5481956" y="3173254"/>
          <a:ext cx="6354109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524">
                  <a:extLst>
                    <a:ext uri="{9D8B030D-6E8A-4147-A177-3AD203B41FA5}">
                      <a16:colId xmlns:a16="http://schemas.microsoft.com/office/drawing/2014/main" val="2145167341"/>
                    </a:ext>
                  </a:extLst>
                </a:gridCol>
                <a:gridCol w="752278">
                  <a:extLst>
                    <a:ext uri="{9D8B030D-6E8A-4147-A177-3AD203B41FA5}">
                      <a16:colId xmlns:a16="http://schemas.microsoft.com/office/drawing/2014/main" val="384654721"/>
                    </a:ext>
                  </a:extLst>
                </a:gridCol>
                <a:gridCol w="1124456">
                  <a:extLst>
                    <a:ext uri="{9D8B030D-6E8A-4147-A177-3AD203B41FA5}">
                      <a16:colId xmlns:a16="http://schemas.microsoft.com/office/drawing/2014/main" val="2414450993"/>
                    </a:ext>
                  </a:extLst>
                </a:gridCol>
                <a:gridCol w="2774851">
                  <a:extLst>
                    <a:ext uri="{9D8B030D-6E8A-4147-A177-3AD203B41FA5}">
                      <a16:colId xmlns:a16="http://schemas.microsoft.com/office/drawing/2014/main" val="2790469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Randomization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D6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70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1583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Exposure manipulation (experimental)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RCT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Quasi-experimental designs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7323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Exposure manipulation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Observational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025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612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Observational vs interventional/experimental study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6ECC2-9F6D-449D-B192-98E5C40D8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Observational</a:t>
            </a:r>
          </a:p>
          <a:p>
            <a:pPr lvl="1"/>
            <a:r>
              <a:rPr lang="en-US" dirty="0"/>
              <a:t>Cross-sectional</a:t>
            </a:r>
          </a:p>
          <a:p>
            <a:pPr lvl="1"/>
            <a:r>
              <a:rPr lang="en-US" dirty="0"/>
              <a:t>Case-control</a:t>
            </a:r>
          </a:p>
          <a:p>
            <a:pPr lvl="1"/>
            <a:r>
              <a:rPr lang="en-US" dirty="0"/>
              <a:t>Cohort</a:t>
            </a:r>
          </a:p>
          <a:p>
            <a:pPr lvl="1"/>
            <a:r>
              <a:rPr lang="en-US" dirty="0"/>
              <a:t>Ecological studies</a:t>
            </a:r>
          </a:p>
          <a:p>
            <a:pPr lvl="1"/>
            <a:r>
              <a:rPr lang="en-US" dirty="0"/>
              <a:t>Case-crossover</a:t>
            </a:r>
          </a:p>
          <a:p>
            <a:pPr lvl="1"/>
            <a:r>
              <a:rPr lang="en-US" dirty="0"/>
              <a:t>Difference in difference</a:t>
            </a:r>
          </a:p>
          <a:p>
            <a:pPr lvl="1"/>
            <a:r>
              <a:rPr lang="en-US" dirty="0"/>
              <a:t>Interrupted time series</a:t>
            </a:r>
          </a:p>
          <a:p>
            <a:pPr lvl="1"/>
            <a:r>
              <a:rPr lang="en-US" dirty="0"/>
              <a:t>Regression discontinuity design</a:t>
            </a:r>
          </a:p>
          <a:p>
            <a:pPr lvl="1"/>
            <a:r>
              <a:rPr lang="en-US" dirty="0"/>
              <a:t>Instrumental variable</a:t>
            </a:r>
          </a:p>
          <a:p>
            <a:r>
              <a:rPr lang="en-US" dirty="0"/>
              <a:t>Interventional/experimental</a:t>
            </a:r>
          </a:p>
          <a:p>
            <a:pPr lvl="1"/>
            <a:r>
              <a:rPr lang="en-US" dirty="0"/>
              <a:t>Randomized clinical trial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BE6C70-6C1E-4B43-8E12-73A8D5B352C0}"/>
              </a:ext>
            </a:extLst>
          </p:cNvPr>
          <p:cNvGraphicFramePr>
            <a:graphicFrameLocks noGrp="1"/>
          </p:cNvGraphicFramePr>
          <p:nvPr/>
        </p:nvGraphicFramePr>
        <p:xfrm>
          <a:off x="5481956" y="2441734"/>
          <a:ext cx="6354109" cy="311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524">
                  <a:extLst>
                    <a:ext uri="{9D8B030D-6E8A-4147-A177-3AD203B41FA5}">
                      <a16:colId xmlns:a16="http://schemas.microsoft.com/office/drawing/2014/main" val="2145167341"/>
                    </a:ext>
                  </a:extLst>
                </a:gridCol>
                <a:gridCol w="752278">
                  <a:extLst>
                    <a:ext uri="{9D8B030D-6E8A-4147-A177-3AD203B41FA5}">
                      <a16:colId xmlns:a16="http://schemas.microsoft.com/office/drawing/2014/main" val="384654721"/>
                    </a:ext>
                  </a:extLst>
                </a:gridCol>
                <a:gridCol w="1124456">
                  <a:extLst>
                    <a:ext uri="{9D8B030D-6E8A-4147-A177-3AD203B41FA5}">
                      <a16:colId xmlns:a16="http://schemas.microsoft.com/office/drawing/2014/main" val="2414450993"/>
                    </a:ext>
                  </a:extLst>
                </a:gridCol>
                <a:gridCol w="2774851">
                  <a:extLst>
                    <a:ext uri="{9D8B030D-6E8A-4147-A177-3AD203B41FA5}">
                      <a16:colId xmlns:a16="http://schemas.microsoft.com/office/drawing/2014/main" val="2790469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Randomization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D6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70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1583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Exposure manipulation (experimental)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RCT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 in difference, interrupted time series, regression discontinuity design, and instrumental variables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7323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Exposure manipulation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Cross-sectional, case-control, cohort, ecological, and case-crossover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025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631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14" name="Graphic 13" descr="Lungs with virus with solid fill">
            <a:extLst>
              <a:ext uri="{FF2B5EF4-FFF2-40B4-BE49-F238E27FC236}">
                <a16:creationId xmlns:a16="http://schemas.microsoft.com/office/drawing/2014/main" id="{3F0B5C9A-677B-4D95-AE01-A26C44E3F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6869" y="1758649"/>
            <a:ext cx="914400" cy="914400"/>
          </a:xfrm>
          <a:prstGeom prst="rect">
            <a:avLst/>
          </a:prstGeom>
        </p:spPr>
      </p:pic>
      <p:pic>
        <p:nvPicPr>
          <p:cNvPr id="15" name="Graphic 14" descr="Smoking with solid fill">
            <a:extLst>
              <a:ext uri="{FF2B5EF4-FFF2-40B4-BE49-F238E27FC236}">
                <a16:creationId xmlns:a16="http://schemas.microsoft.com/office/drawing/2014/main" id="{9223699E-5B0B-43E8-AD19-04AF17206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6869" y="776594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0CBD4B-E6BF-4C80-BE83-B2FD0B2A6BDB}"/>
              </a:ext>
            </a:extLst>
          </p:cNvPr>
          <p:cNvSpPr txBox="1"/>
          <p:nvPr/>
        </p:nvSpPr>
        <p:spPr>
          <a:xfrm>
            <a:off x="9911269" y="1011482"/>
            <a:ext cx="2219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Independent variable</a:t>
            </a:r>
          </a:p>
          <a:p>
            <a:r>
              <a:rPr lang="en-US" dirty="0"/>
              <a:t>Exposure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6E8020-8770-44EB-8EBD-8E187BD10EBD}"/>
              </a:ext>
            </a:extLst>
          </p:cNvPr>
          <p:cNvSpPr txBox="1"/>
          <p:nvPr/>
        </p:nvSpPr>
        <p:spPr>
          <a:xfrm>
            <a:off x="9838393" y="1934326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Outcome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B49F18-3A6C-45DC-BAAC-0F87ADA1E506}"/>
              </a:ext>
            </a:extLst>
          </p:cNvPr>
          <p:cNvGrpSpPr/>
          <p:nvPr/>
        </p:nvGrpSpPr>
        <p:grpSpPr>
          <a:xfrm>
            <a:off x="489282" y="1459158"/>
            <a:ext cx="1387644" cy="1325560"/>
            <a:chOff x="489282" y="1307905"/>
            <a:chExt cx="1387644" cy="1325560"/>
          </a:xfrm>
        </p:grpSpPr>
        <p:pic>
          <p:nvPicPr>
            <p:cNvPr id="18" name="Graphic 17" descr="Lungs with virus with solid fill">
              <a:extLst>
                <a:ext uri="{FF2B5EF4-FFF2-40B4-BE49-F238E27FC236}">
                  <a16:creationId xmlns:a16="http://schemas.microsoft.com/office/drawing/2014/main" id="{487A9BD3-0023-4BBB-9C9F-A363C55E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1245" y="1436148"/>
              <a:ext cx="914400" cy="914400"/>
            </a:xfrm>
            <a:prstGeom prst="rect">
              <a:avLst/>
            </a:prstGeom>
          </p:spPr>
        </p:pic>
        <p:sp>
          <p:nvSpPr>
            <p:cNvPr id="6" name="&quot;Not Allowed&quot; Symbol 5">
              <a:extLst>
                <a:ext uri="{FF2B5EF4-FFF2-40B4-BE49-F238E27FC236}">
                  <a16:creationId xmlns:a16="http://schemas.microsoft.com/office/drawing/2014/main" id="{9643F6E8-355A-4D49-8B18-3F8B0E480547}"/>
                </a:ext>
              </a:extLst>
            </p:cNvPr>
            <p:cNvSpPr/>
            <p:nvPr/>
          </p:nvSpPr>
          <p:spPr>
            <a:xfrm>
              <a:off x="489282" y="1307905"/>
              <a:ext cx="1387644" cy="1325560"/>
            </a:xfrm>
            <a:prstGeom prst="noSmoking">
              <a:avLst/>
            </a:prstGeom>
            <a:noFill/>
            <a:ln>
              <a:solidFill>
                <a:srgbClr val="EEB6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AB0BD5E-328E-4C91-A3CD-305FBF9FB6C1}"/>
              </a:ext>
            </a:extLst>
          </p:cNvPr>
          <p:cNvSpPr txBox="1"/>
          <p:nvPr/>
        </p:nvSpPr>
        <p:spPr>
          <a:xfrm>
            <a:off x="1876926" y="1933749"/>
            <a:ext cx="692107" cy="376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Only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66640A6-729B-4A8D-95A2-44C7A5C67DB2}"/>
              </a:ext>
            </a:extLst>
          </p:cNvPr>
          <p:cNvGrpSpPr/>
          <p:nvPr/>
        </p:nvGrpSpPr>
        <p:grpSpPr>
          <a:xfrm>
            <a:off x="234045" y="3355883"/>
            <a:ext cx="11687528" cy="3334702"/>
            <a:chOff x="234045" y="3355883"/>
            <a:chExt cx="11687528" cy="333470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0114E99-0FC5-4362-9A6A-2519F907497D}"/>
                </a:ext>
              </a:extLst>
            </p:cNvPr>
            <p:cNvCxnSpPr/>
            <p:nvPr/>
          </p:nvCxnSpPr>
          <p:spPr>
            <a:xfrm>
              <a:off x="1794421" y="5974538"/>
              <a:ext cx="10127152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640AFB-C217-4C90-9492-3B054BC598EF}"/>
                </a:ext>
              </a:extLst>
            </p:cNvPr>
            <p:cNvSpPr txBox="1"/>
            <p:nvPr/>
          </p:nvSpPr>
          <p:spPr>
            <a:xfrm>
              <a:off x="6270168" y="6228920"/>
              <a:ext cx="1175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</a:t>
              </a:r>
            </a:p>
          </p:txBody>
        </p:sp>
        <p:pic>
          <p:nvPicPr>
            <p:cNvPr id="19" name="Graphic 18" descr="Smoking with solid fill">
              <a:extLst>
                <a:ext uri="{FF2B5EF4-FFF2-40B4-BE49-F238E27FC236}">
                  <a16:creationId xmlns:a16="http://schemas.microsoft.com/office/drawing/2014/main" id="{33805E0D-6320-4552-8975-D9D93E748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25649" y="3370513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EF0F02-58A5-4B69-80B8-A929DF7DC2BC}"/>
                </a:ext>
              </a:extLst>
            </p:cNvPr>
            <p:cNvSpPr txBox="1"/>
            <p:nvPr/>
          </p:nvSpPr>
          <p:spPr>
            <a:xfrm>
              <a:off x="1493058" y="6044254"/>
              <a:ext cx="1175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 0</a:t>
              </a:r>
            </a:p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Baseline</a:t>
              </a:r>
            </a:p>
          </p:txBody>
        </p:sp>
        <p:pic>
          <p:nvPicPr>
            <p:cNvPr id="5" name="Graphic 4" descr="No smoking with solid fill">
              <a:extLst>
                <a:ext uri="{FF2B5EF4-FFF2-40B4-BE49-F238E27FC236}">
                  <a16:creationId xmlns:a16="http://schemas.microsoft.com/office/drawing/2014/main" id="{F3C1D619-5FBF-426D-9092-F67D2F955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57443" y="4574561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Lungs with virus with solid fill">
              <a:extLst>
                <a:ext uri="{FF2B5EF4-FFF2-40B4-BE49-F238E27FC236}">
                  <a16:creationId xmlns:a16="http://schemas.microsoft.com/office/drawing/2014/main" id="{F44C679D-70A6-48EE-8B77-81C2351B8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41937" y="3355883"/>
              <a:ext cx="914400" cy="914400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8D54AB2-2B14-42D1-AE14-EF811553CC0C}"/>
                </a:ext>
              </a:extLst>
            </p:cNvPr>
            <p:cNvCxnSpPr>
              <a:cxnSpLocks/>
              <a:stCxn id="19" idx="3"/>
              <a:endCxn id="22" idx="1"/>
            </p:cNvCxnSpPr>
            <p:nvPr/>
          </p:nvCxnSpPr>
          <p:spPr>
            <a:xfrm flipV="1">
              <a:off x="2740049" y="3813083"/>
              <a:ext cx="4201888" cy="14630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A7049CA-1CF9-44A0-877A-20D9AD404102}"/>
                </a:ext>
              </a:extLst>
            </p:cNvPr>
            <p:cNvCxnSpPr>
              <a:cxnSpLocks/>
              <a:stCxn id="5" idx="3"/>
              <a:endCxn id="26" idx="1"/>
            </p:cNvCxnSpPr>
            <p:nvPr/>
          </p:nvCxnSpPr>
          <p:spPr>
            <a:xfrm>
              <a:off x="2771843" y="5031761"/>
              <a:ext cx="4165219" cy="0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Lungs with virus with solid fill">
              <a:extLst>
                <a:ext uri="{FF2B5EF4-FFF2-40B4-BE49-F238E27FC236}">
                  <a16:creationId xmlns:a16="http://schemas.microsoft.com/office/drawing/2014/main" id="{49C13796-F34C-405E-B520-9B80EE49D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37062" y="4574561"/>
              <a:ext cx="914400" cy="914400"/>
            </a:xfrm>
            <a:prstGeom prst="rect">
              <a:avLst/>
            </a:prstGeom>
          </p:spPr>
        </p:pic>
        <p:pic>
          <p:nvPicPr>
            <p:cNvPr id="11" name="Picture 10" descr="Letter&#10;&#10;Description automatically generated with low confidence">
              <a:extLst>
                <a:ext uri="{FF2B5EF4-FFF2-40B4-BE49-F238E27FC236}">
                  <a16:creationId xmlns:a16="http://schemas.microsoft.com/office/drawing/2014/main" id="{B193214E-9D8F-4E66-9E14-0F8456E53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045" y="4073283"/>
              <a:ext cx="914400" cy="761005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6F94CE-7302-4312-BCE0-978E2F713B60}"/>
                </a:ext>
              </a:extLst>
            </p:cNvPr>
            <p:cNvCxnSpPr>
              <a:stCxn id="11" idx="3"/>
              <a:endCxn id="19" idx="1"/>
            </p:cNvCxnSpPr>
            <p:nvPr/>
          </p:nvCxnSpPr>
          <p:spPr>
            <a:xfrm flipV="1">
              <a:off x="1148445" y="3827713"/>
              <a:ext cx="677204" cy="626073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EBD775E-DC4D-4EE3-8EA5-8445E6E06DA4}"/>
                </a:ext>
              </a:extLst>
            </p:cNvPr>
            <p:cNvCxnSpPr>
              <a:cxnSpLocks/>
              <a:stCxn id="11" idx="3"/>
              <a:endCxn id="5" idx="1"/>
            </p:cNvCxnSpPr>
            <p:nvPr/>
          </p:nvCxnSpPr>
          <p:spPr>
            <a:xfrm>
              <a:off x="1148445" y="4453786"/>
              <a:ext cx="708998" cy="577975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7861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0EF8C3-C3D3-45B9-9EE9-EE98BEDEB0A9}"/>
              </a:ext>
            </a:extLst>
          </p:cNvPr>
          <p:cNvGraphicFramePr>
            <a:graphicFrameLocks/>
          </p:cNvGraphicFramePr>
          <p:nvPr/>
        </p:nvGraphicFramePr>
        <p:xfrm>
          <a:off x="673195" y="2336689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lung cancer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Without lung cancer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Smokers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Non-smokers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A+B+C+D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/>
              <p:nvPr/>
            </p:nvSpPr>
            <p:spPr>
              <a:xfrm>
                <a:off x="631944" y="3966990"/>
                <a:ext cx="5081337" cy="486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(risk) of lung cancer among smokers=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4" y="3966990"/>
                <a:ext cx="5081337" cy="486993"/>
              </a:xfrm>
              <a:prstGeom prst="rect">
                <a:avLst/>
              </a:prstGeom>
              <a:blipFill>
                <a:blip r:embed="rId3"/>
                <a:stretch>
                  <a:fillRect l="-108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/>
              <p:nvPr/>
            </p:nvSpPr>
            <p:spPr>
              <a:xfrm>
                <a:off x="631943" y="4600654"/>
                <a:ext cx="5672603" cy="4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(risk) of lung cancer among non-smokers=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4600654"/>
                <a:ext cx="5672603" cy="487569"/>
              </a:xfrm>
              <a:prstGeom prst="rect">
                <a:avLst/>
              </a:prstGeom>
              <a:blipFill>
                <a:blip r:embed="rId4"/>
                <a:stretch>
                  <a:fillRect l="-96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AFDDB-0082-4E66-90CA-44C9D90B5FB1}"/>
                  </a:ext>
                </a:extLst>
              </p:cNvPr>
              <p:cNvSpPr txBox="1"/>
              <p:nvPr/>
            </p:nvSpPr>
            <p:spPr>
              <a:xfrm>
                <a:off x="631943" y="5155519"/>
                <a:ext cx="11365259" cy="763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(risk) difference=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incidence</m:t>
                    </m:r>
                    <m:r>
                      <m:rPr>
                        <m:nor/>
                      </m:rPr>
                      <a:rPr lang="en-US" dirty="0"/>
                      <m:t> (</m:t>
                    </m:r>
                    <m:r>
                      <m:rPr>
                        <m:nor/>
                      </m:rPr>
                      <a:rPr lang="en-US" dirty="0"/>
                      <m:t>risk</m:t>
                    </m:r>
                    <m:r>
                      <m:rPr>
                        <m:nor/>
                      </m:rPr>
                      <a:rPr lang="en-US" dirty="0"/>
                      <m:t>) </m:t>
                    </m:r>
                    <m:r>
                      <m:rPr>
                        <m:nor/>
                      </m:rPr>
                      <a:rPr lang="en-US" dirty="0"/>
                      <m:t>of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lung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cancer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among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smokers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incidence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risk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lung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cancer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among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non</m:t>
                    </m:r>
                    <m:r>
                      <m:rPr>
                        <m:nor/>
                      </m:rPr>
                      <a:rPr lang="en-US" dirty="0"/>
                      <m:t>−</m:t>
                    </m:r>
                    <m:r>
                      <m:rPr>
                        <m:nor/>
                      </m:rPr>
                      <a:rPr lang="en-US" dirty="0"/>
                      <m:t>smokers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AFDDB-0082-4E66-90CA-44C9D90B5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5155519"/>
                <a:ext cx="11365259" cy="763992"/>
              </a:xfrm>
              <a:prstGeom prst="rect">
                <a:avLst/>
              </a:prstGeom>
              <a:blipFill>
                <a:blip r:embed="rId5"/>
                <a:stretch>
                  <a:fillRect l="-483" t="-48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63F907-FA4A-41FB-BCDC-E5B47FDF3BD4}"/>
                  </a:ext>
                </a:extLst>
              </p:cNvPr>
              <p:cNvSpPr txBox="1"/>
              <p:nvPr/>
            </p:nvSpPr>
            <p:spPr>
              <a:xfrm>
                <a:off x="631943" y="5958662"/>
                <a:ext cx="8003292" cy="72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(risk) ratio=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incidence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risk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)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lung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cancer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among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smokers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incidence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risk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lung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cancer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among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non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smokers</m:t>
                        </m:r>
                      </m:den>
                    </m:f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63F907-FA4A-41FB-BCDC-E5B47FDF3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5958662"/>
                <a:ext cx="8003292" cy="729943"/>
              </a:xfrm>
              <a:prstGeom prst="rect">
                <a:avLst/>
              </a:prstGeom>
              <a:blipFill>
                <a:blip r:embed="rId6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F464F05B-00A6-484C-901A-25CE1D9A160B}"/>
              </a:ext>
            </a:extLst>
          </p:cNvPr>
          <p:cNvGrpSpPr>
            <a:grpSpLocks noChangeAspect="1"/>
          </p:cNvGrpSpPr>
          <p:nvPr/>
        </p:nvGrpSpPr>
        <p:grpSpPr>
          <a:xfrm>
            <a:off x="8422103" y="74131"/>
            <a:ext cx="3154279" cy="1616557"/>
            <a:chOff x="234045" y="3355883"/>
            <a:chExt cx="8063370" cy="413246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D7C328E-FADA-4D69-B428-4FDA0BD29A03}"/>
                </a:ext>
              </a:extLst>
            </p:cNvPr>
            <p:cNvCxnSpPr>
              <a:cxnSpLocks/>
            </p:cNvCxnSpPr>
            <p:nvPr/>
          </p:nvCxnSpPr>
          <p:spPr>
            <a:xfrm>
              <a:off x="1794422" y="5974538"/>
              <a:ext cx="6344817" cy="18925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F207FE-0E85-4E2E-BD0A-0F7437CE7B4D}"/>
                </a:ext>
              </a:extLst>
            </p:cNvPr>
            <p:cNvSpPr txBox="1"/>
            <p:nvPr/>
          </p:nvSpPr>
          <p:spPr>
            <a:xfrm>
              <a:off x="6270168" y="6228921"/>
              <a:ext cx="2027247" cy="865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</a:t>
              </a:r>
            </a:p>
          </p:txBody>
        </p:sp>
        <p:pic>
          <p:nvPicPr>
            <p:cNvPr id="20" name="Graphic 19" descr="Smoking with solid fill">
              <a:extLst>
                <a:ext uri="{FF2B5EF4-FFF2-40B4-BE49-F238E27FC236}">
                  <a16:creationId xmlns:a16="http://schemas.microsoft.com/office/drawing/2014/main" id="{83EC7FEC-E121-466D-A3A7-39F4E8CC9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25649" y="3370513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37383D-3FD8-4535-8056-D6928668F642}"/>
                </a:ext>
              </a:extLst>
            </p:cNvPr>
            <p:cNvSpPr txBox="1"/>
            <p:nvPr/>
          </p:nvSpPr>
          <p:spPr>
            <a:xfrm>
              <a:off x="808943" y="5993463"/>
              <a:ext cx="3465064" cy="1494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 0</a:t>
              </a:r>
            </a:p>
            <a:p>
              <a:pPr algn="ctr"/>
              <a:r>
                <a:rPr lang="en-US" sz="1600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Baseline</a:t>
              </a:r>
            </a:p>
          </p:txBody>
        </p:sp>
        <p:pic>
          <p:nvPicPr>
            <p:cNvPr id="22" name="Graphic 21" descr="No smoking with solid fill">
              <a:extLst>
                <a:ext uri="{FF2B5EF4-FFF2-40B4-BE49-F238E27FC236}">
                  <a16:creationId xmlns:a16="http://schemas.microsoft.com/office/drawing/2014/main" id="{3C7D7E7F-A45D-4DA8-873B-91261E04A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57443" y="4574561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Lungs with virus with solid fill">
              <a:extLst>
                <a:ext uri="{FF2B5EF4-FFF2-40B4-BE49-F238E27FC236}">
                  <a16:creationId xmlns:a16="http://schemas.microsoft.com/office/drawing/2014/main" id="{5812F619-D7D6-4351-9C83-D4BC6C096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41937" y="3355883"/>
              <a:ext cx="914400" cy="914400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9AB5FF6-3D86-4DD1-A666-830413BA43ED}"/>
                </a:ext>
              </a:extLst>
            </p:cNvPr>
            <p:cNvCxnSpPr>
              <a:cxnSpLocks/>
              <a:stCxn id="20" idx="3"/>
              <a:endCxn id="23" idx="1"/>
            </p:cNvCxnSpPr>
            <p:nvPr/>
          </p:nvCxnSpPr>
          <p:spPr>
            <a:xfrm flipV="1">
              <a:off x="2740049" y="3813083"/>
              <a:ext cx="4201888" cy="14630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EA12DF3-251F-41B0-8E09-D08118788DC7}"/>
                </a:ext>
              </a:extLst>
            </p:cNvPr>
            <p:cNvCxnSpPr>
              <a:cxnSpLocks/>
              <a:stCxn id="22" idx="3"/>
              <a:endCxn id="26" idx="1"/>
            </p:cNvCxnSpPr>
            <p:nvPr/>
          </p:nvCxnSpPr>
          <p:spPr>
            <a:xfrm>
              <a:off x="2771843" y="5031761"/>
              <a:ext cx="4165219" cy="0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Lungs with virus with solid fill">
              <a:extLst>
                <a:ext uri="{FF2B5EF4-FFF2-40B4-BE49-F238E27FC236}">
                  <a16:creationId xmlns:a16="http://schemas.microsoft.com/office/drawing/2014/main" id="{0419A8A0-DEDC-4194-9238-D75B618F3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37062" y="4574561"/>
              <a:ext cx="914400" cy="914400"/>
            </a:xfrm>
            <a:prstGeom prst="rect">
              <a:avLst/>
            </a:prstGeom>
          </p:spPr>
        </p:pic>
        <p:pic>
          <p:nvPicPr>
            <p:cNvPr id="27" name="Picture 26" descr="Letter&#10;&#10;Description automatically generated with low confidence">
              <a:extLst>
                <a:ext uri="{FF2B5EF4-FFF2-40B4-BE49-F238E27FC236}">
                  <a16:creationId xmlns:a16="http://schemas.microsoft.com/office/drawing/2014/main" id="{0927E63C-FF7E-4D27-AB48-C096835A2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045" y="4073283"/>
              <a:ext cx="914400" cy="761005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2C3923D-3451-4E1A-916E-ED76727105BF}"/>
                </a:ext>
              </a:extLst>
            </p:cNvPr>
            <p:cNvCxnSpPr>
              <a:stCxn id="27" idx="3"/>
              <a:endCxn id="20" idx="1"/>
            </p:cNvCxnSpPr>
            <p:nvPr/>
          </p:nvCxnSpPr>
          <p:spPr>
            <a:xfrm flipV="1">
              <a:off x="1148445" y="3827713"/>
              <a:ext cx="677204" cy="626073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8AE6F44-6035-4331-8F86-2A3DA4A0BC80}"/>
                </a:ext>
              </a:extLst>
            </p:cNvPr>
            <p:cNvCxnSpPr>
              <a:cxnSpLocks/>
              <a:stCxn id="27" idx="3"/>
              <a:endCxn id="22" idx="1"/>
            </p:cNvCxnSpPr>
            <p:nvPr/>
          </p:nvCxnSpPr>
          <p:spPr>
            <a:xfrm>
              <a:off x="1148445" y="4453786"/>
              <a:ext cx="708998" cy="577975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9493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6ECC2-9F6D-449D-B192-98E5C40D8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rgbClr val="D76D6F"/>
                </a:solidFill>
              </a:rPr>
              <a:t>Random assignment of individuals to treatment or control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740829-D6AA-4450-BA34-04C26684038F}"/>
              </a:ext>
            </a:extLst>
          </p:cNvPr>
          <p:cNvSpPr txBox="1"/>
          <p:nvPr/>
        </p:nvSpPr>
        <p:spPr>
          <a:xfrm>
            <a:off x="3202689" y="4954145"/>
            <a:ext cx="127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Exposure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74848-20BF-4A2E-B4FF-0F86E1B6DEF7}"/>
              </a:ext>
            </a:extLst>
          </p:cNvPr>
          <p:cNvSpPr txBox="1"/>
          <p:nvPr/>
        </p:nvSpPr>
        <p:spPr>
          <a:xfrm>
            <a:off x="8423251" y="4954145"/>
            <a:ext cx="127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CA5CD-D46E-48B5-A7D0-02174CEE7A34}"/>
              </a:ext>
            </a:extLst>
          </p:cNvPr>
          <p:cNvSpPr txBox="1"/>
          <p:nvPr/>
        </p:nvSpPr>
        <p:spPr>
          <a:xfrm>
            <a:off x="1650045" y="3398359"/>
            <a:ext cx="246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Treatment assignment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69E063-2891-44A9-9A60-A094B81DA671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2884142" y="3767691"/>
            <a:ext cx="958514" cy="1186454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C17BE8-2782-400B-933D-07F60B4FE1E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482622" y="5138811"/>
            <a:ext cx="3940629" cy="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85F8192-609E-418E-884B-6AC65C7D23DF}"/>
              </a:ext>
            </a:extLst>
          </p:cNvPr>
          <p:cNvSpPr txBox="1"/>
          <p:nvPr/>
        </p:nvSpPr>
        <p:spPr>
          <a:xfrm>
            <a:off x="6649453" y="3386537"/>
            <a:ext cx="246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Causes of outcome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0D352E-BDFA-47B8-847B-2E3F053DCA59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7883550" y="3755869"/>
            <a:ext cx="1179668" cy="1198276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0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512C-2431-488C-AACE-BCDDD857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 vs observational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5D93A-37D7-4E4B-BAF6-8E22DF852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Observational studies</a:t>
            </a:r>
          </a:p>
          <a:p>
            <a:pPr lvl="1"/>
            <a:r>
              <a:rPr lang="en-US" dirty="0"/>
              <a:t>Treatment assignment is </a:t>
            </a:r>
            <a:r>
              <a:rPr lang="en-US" b="1" dirty="0">
                <a:solidFill>
                  <a:srgbClr val="D76D6F"/>
                </a:solidFill>
              </a:rPr>
              <a:t>not random </a:t>
            </a:r>
            <a:r>
              <a:rPr lang="en-US" dirty="0"/>
              <a:t>(choice/circumstance) which also increase risk of outcome</a:t>
            </a:r>
          </a:p>
          <a:p>
            <a:r>
              <a:rPr lang="en-US" dirty="0"/>
              <a:t>Exception: quasi-experimental studies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C5F999-4DD6-46E6-BB53-6D34546EB7D1}"/>
              </a:ext>
            </a:extLst>
          </p:cNvPr>
          <p:cNvGrpSpPr/>
          <p:nvPr/>
        </p:nvGrpSpPr>
        <p:grpSpPr>
          <a:xfrm>
            <a:off x="3767603" y="4310067"/>
            <a:ext cx="5033207" cy="2094106"/>
            <a:chOff x="355223" y="4579773"/>
            <a:chExt cx="5033207" cy="20941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663943-130D-47D2-AFE0-3BC311938B15}"/>
                </a:ext>
              </a:extLst>
            </p:cNvPr>
            <p:cNvSpPr txBox="1"/>
            <p:nvPr/>
          </p:nvSpPr>
          <p:spPr>
            <a:xfrm>
              <a:off x="355223" y="6304547"/>
              <a:ext cx="108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Exposure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C11D11-7E23-4459-A6C2-2EFE18F9BE19}"/>
                </a:ext>
              </a:extLst>
            </p:cNvPr>
            <p:cNvSpPr txBox="1"/>
            <p:nvPr/>
          </p:nvSpPr>
          <p:spPr>
            <a:xfrm>
              <a:off x="4198917" y="6304547"/>
              <a:ext cx="1189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Outcome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80A2ADF-FF48-4904-948B-3A73B5D8838F}"/>
                </a:ext>
              </a:extLst>
            </p:cNvPr>
            <p:cNvCxnSpPr>
              <a:cxnSpLocks/>
              <a:stCxn id="18" idx="2"/>
              <a:endCxn id="14" idx="0"/>
            </p:cNvCxnSpPr>
            <p:nvPr/>
          </p:nvCxnSpPr>
          <p:spPr>
            <a:xfrm flipH="1">
              <a:off x="896069" y="4949105"/>
              <a:ext cx="1921846" cy="1355442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83A241-A35E-4F41-9431-AFB5700DF451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1436914" y="6489213"/>
              <a:ext cx="2762003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5B3230-8301-4F14-82B1-EE81BE72E871}"/>
                </a:ext>
              </a:extLst>
            </p:cNvPr>
            <p:cNvSpPr txBox="1"/>
            <p:nvPr/>
          </p:nvSpPr>
          <p:spPr>
            <a:xfrm>
              <a:off x="662543" y="4579773"/>
              <a:ext cx="4310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Causes of exposure and outcome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966F627-B315-4921-82F2-B70F6D4C8D65}"/>
                </a:ext>
              </a:extLst>
            </p:cNvPr>
            <p:cNvCxnSpPr>
              <a:cxnSpLocks/>
              <a:stCxn id="18" idx="2"/>
              <a:endCxn id="15" idx="0"/>
            </p:cNvCxnSpPr>
            <p:nvPr/>
          </p:nvCxnSpPr>
          <p:spPr>
            <a:xfrm>
              <a:off x="2817915" y="4949105"/>
              <a:ext cx="1975759" cy="1355442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938E659-188C-4358-A8EC-146C6A8A0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07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631E-6852-4F72-85DE-CCD150BD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CA3F7-16DA-4754-8767-796537CD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Advantages</a:t>
            </a:r>
          </a:p>
          <a:p>
            <a:pPr lvl="1"/>
            <a:r>
              <a:rPr lang="en-US" dirty="0"/>
              <a:t>Guarantees no confounding (no mixing of effects; we will cover this later)</a:t>
            </a:r>
          </a:p>
          <a:p>
            <a:pPr lvl="1"/>
            <a:r>
              <a:rPr lang="en-US" dirty="0"/>
              <a:t>Temporality guaranteed (exposure comes before the outcome)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EEB66B"/>
                </a:solidFill>
              </a:rPr>
              <a:t>Disadvantages</a:t>
            </a:r>
          </a:p>
          <a:p>
            <a:pPr lvl="1"/>
            <a:r>
              <a:rPr lang="en-US" dirty="0"/>
              <a:t>Unethical</a:t>
            </a:r>
          </a:p>
          <a:p>
            <a:pPr lvl="2"/>
            <a:r>
              <a:rPr lang="en-US" dirty="0"/>
              <a:t>Harmful interventions (e.g., smoking)</a:t>
            </a:r>
          </a:p>
          <a:p>
            <a:pPr lvl="1"/>
            <a:r>
              <a:rPr lang="en-US" dirty="0"/>
              <a:t>Very expensive</a:t>
            </a:r>
          </a:p>
          <a:p>
            <a:pPr lvl="1"/>
            <a:r>
              <a:rPr lang="en-US" dirty="0"/>
              <a:t>Prone to selection bias (we will cove this later)</a:t>
            </a:r>
          </a:p>
          <a:p>
            <a:pPr lvl="2"/>
            <a:r>
              <a:rPr lang="en-US" dirty="0"/>
              <a:t>Loss to follow-up</a:t>
            </a:r>
          </a:p>
          <a:p>
            <a:pPr lvl="1"/>
            <a:r>
              <a:rPr lang="en-US" dirty="0"/>
              <a:t>Prone to measurement error (we will cover this later)</a:t>
            </a:r>
          </a:p>
          <a:p>
            <a:pPr lvl="1"/>
            <a:r>
              <a:rPr lang="en-US" dirty="0"/>
              <a:t>Limited generalizability of results (may not apply to the population)</a:t>
            </a:r>
          </a:p>
          <a:p>
            <a:pPr lvl="2"/>
            <a:r>
              <a:rPr lang="en-US" dirty="0"/>
              <a:t>Because trial participants are different than the general population (healthier, more compliant, etc.)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1A52DC9-9277-4CCE-B3EB-442E9ABD5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73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48D16-D96B-176F-536F-EA1FF824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of RCT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AC3C391-140E-D082-AFCB-37FFF6629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3E893-2398-AA4F-9F21-38FCA22C8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14937" r="32467" b="16993"/>
          <a:stretch/>
        </p:blipFill>
        <p:spPr>
          <a:xfrm>
            <a:off x="5575776" y="70635"/>
            <a:ext cx="5577840" cy="67873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F21B0-67DB-4C26-7FB5-058E6B648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61" t="40100" r="26519" b="25815"/>
          <a:stretch/>
        </p:blipFill>
        <p:spPr>
          <a:xfrm>
            <a:off x="478685" y="1526290"/>
            <a:ext cx="4950136" cy="2337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A94955-3FA8-9992-A0C1-BAB6BD4D93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91" t="20752" r="16494" b="24812"/>
          <a:stretch/>
        </p:blipFill>
        <p:spPr>
          <a:xfrm>
            <a:off x="1186830" y="4009123"/>
            <a:ext cx="2560320" cy="28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26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cohort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14E99-0FC5-4362-9A6A-2519F907497D}"/>
              </a:ext>
            </a:extLst>
          </p:cNvPr>
          <p:cNvCxnSpPr/>
          <p:nvPr/>
        </p:nvCxnSpPr>
        <p:spPr>
          <a:xfrm>
            <a:off x="893774" y="5974538"/>
            <a:ext cx="10127152" cy="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640AFB-C217-4C90-9492-3B054BC598EF}"/>
              </a:ext>
            </a:extLst>
          </p:cNvPr>
          <p:cNvSpPr txBox="1"/>
          <p:nvPr/>
        </p:nvSpPr>
        <p:spPr>
          <a:xfrm>
            <a:off x="5369521" y="6228920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Time</a:t>
            </a:r>
          </a:p>
        </p:txBody>
      </p:sp>
      <p:pic>
        <p:nvPicPr>
          <p:cNvPr id="14" name="Graphic 13" descr="Lungs with virus with solid fill">
            <a:extLst>
              <a:ext uri="{FF2B5EF4-FFF2-40B4-BE49-F238E27FC236}">
                <a16:creationId xmlns:a16="http://schemas.microsoft.com/office/drawing/2014/main" id="{3F0B5C9A-677B-4D95-AE01-A26C44E3F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6869" y="1758649"/>
            <a:ext cx="914400" cy="914400"/>
          </a:xfrm>
          <a:prstGeom prst="rect">
            <a:avLst/>
          </a:prstGeom>
        </p:spPr>
      </p:pic>
      <p:pic>
        <p:nvPicPr>
          <p:cNvPr id="15" name="Graphic 14" descr="Smoking with solid fill">
            <a:extLst>
              <a:ext uri="{FF2B5EF4-FFF2-40B4-BE49-F238E27FC236}">
                <a16:creationId xmlns:a16="http://schemas.microsoft.com/office/drawing/2014/main" id="{9223699E-5B0B-43E8-AD19-04AF17206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6869" y="776594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0CBD4B-E6BF-4C80-BE83-B2FD0B2A6BDB}"/>
              </a:ext>
            </a:extLst>
          </p:cNvPr>
          <p:cNvSpPr txBox="1"/>
          <p:nvPr/>
        </p:nvSpPr>
        <p:spPr>
          <a:xfrm>
            <a:off x="9911269" y="1011482"/>
            <a:ext cx="2219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Independent variable</a:t>
            </a:r>
          </a:p>
          <a:p>
            <a:r>
              <a:rPr lang="en-US" dirty="0"/>
              <a:t>Exposure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6E8020-8770-44EB-8EBD-8E187BD10EBD}"/>
              </a:ext>
            </a:extLst>
          </p:cNvPr>
          <p:cNvSpPr txBox="1"/>
          <p:nvPr/>
        </p:nvSpPr>
        <p:spPr>
          <a:xfrm>
            <a:off x="9838393" y="1934326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Outcome</a:t>
            </a:r>
          </a:p>
        </p:txBody>
      </p:sp>
      <p:pic>
        <p:nvPicPr>
          <p:cNvPr id="19" name="Graphic 18" descr="Smoking with solid fill">
            <a:extLst>
              <a:ext uri="{FF2B5EF4-FFF2-40B4-BE49-F238E27FC236}">
                <a16:creationId xmlns:a16="http://schemas.microsoft.com/office/drawing/2014/main" id="{33805E0D-6320-4552-8975-D9D93E748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245" y="3370513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EF0F02-58A5-4B69-80B8-A929DF7DC2BC}"/>
              </a:ext>
            </a:extLst>
          </p:cNvPr>
          <p:cNvSpPr txBox="1"/>
          <p:nvPr/>
        </p:nvSpPr>
        <p:spPr>
          <a:xfrm>
            <a:off x="592411" y="6044254"/>
            <a:ext cx="1175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Time 0</a:t>
            </a:r>
          </a:p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Baseline</a:t>
            </a:r>
          </a:p>
        </p:txBody>
      </p:sp>
      <p:pic>
        <p:nvPicPr>
          <p:cNvPr id="5" name="Graphic 4" descr="No smoking with solid fill">
            <a:extLst>
              <a:ext uri="{FF2B5EF4-FFF2-40B4-BE49-F238E27FC236}">
                <a16:creationId xmlns:a16="http://schemas.microsoft.com/office/drawing/2014/main" id="{F3C1D619-5FBF-426D-9092-F67D2F9555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3039" y="4574561"/>
            <a:ext cx="9144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1B49F18-3A6C-45DC-BAAC-0F87ADA1E506}"/>
              </a:ext>
            </a:extLst>
          </p:cNvPr>
          <p:cNvGrpSpPr/>
          <p:nvPr/>
        </p:nvGrpSpPr>
        <p:grpSpPr>
          <a:xfrm>
            <a:off x="489282" y="1459158"/>
            <a:ext cx="1387644" cy="1325560"/>
            <a:chOff x="489282" y="1307905"/>
            <a:chExt cx="1387644" cy="1325560"/>
          </a:xfrm>
        </p:grpSpPr>
        <p:pic>
          <p:nvPicPr>
            <p:cNvPr id="18" name="Graphic 17" descr="Lungs with virus with solid fill">
              <a:extLst>
                <a:ext uri="{FF2B5EF4-FFF2-40B4-BE49-F238E27FC236}">
                  <a16:creationId xmlns:a16="http://schemas.microsoft.com/office/drawing/2014/main" id="{487A9BD3-0023-4BBB-9C9F-A363C55E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1245" y="1436148"/>
              <a:ext cx="914400" cy="914400"/>
            </a:xfrm>
            <a:prstGeom prst="rect">
              <a:avLst/>
            </a:prstGeom>
          </p:spPr>
        </p:pic>
        <p:sp>
          <p:nvSpPr>
            <p:cNvPr id="6" name="&quot;Not Allowed&quot; Symbol 5">
              <a:extLst>
                <a:ext uri="{FF2B5EF4-FFF2-40B4-BE49-F238E27FC236}">
                  <a16:creationId xmlns:a16="http://schemas.microsoft.com/office/drawing/2014/main" id="{9643F6E8-355A-4D49-8B18-3F8B0E480547}"/>
                </a:ext>
              </a:extLst>
            </p:cNvPr>
            <p:cNvSpPr/>
            <p:nvPr/>
          </p:nvSpPr>
          <p:spPr>
            <a:xfrm>
              <a:off x="489282" y="1307905"/>
              <a:ext cx="1387644" cy="1325560"/>
            </a:xfrm>
            <a:prstGeom prst="noSmoking">
              <a:avLst/>
            </a:prstGeom>
            <a:noFill/>
            <a:ln>
              <a:solidFill>
                <a:srgbClr val="EEB6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AB0BD5E-328E-4C91-A3CD-305FBF9FB6C1}"/>
              </a:ext>
            </a:extLst>
          </p:cNvPr>
          <p:cNvSpPr txBox="1"/>
          <p:nvPr/>
        </p:nvSpPr>
        <p:spPr>
          <a:xfrm>
            <a:off x="1876926" y="1933749"/>
            <a:ext cx="692107" cy="376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Only</a:t>
            </a:r>
          </a:p>
        </p:txBody>
      </p:sp>
      <p:pic>
        <p:nvPicPr>
          <p:cNvPr id="22" name="Graphic 21" descr="Lungs with virus with solid fill">
            <a:extLst>
              <a:ext uri="{FF2B5EF4-FFF2-40B4-BE49-F238E27FC236}">
                <a16:creationId xmlns:a16="http://schemas.microsoft.com/office/drawing/2014/main" id="{F44C679D-70A6-48EE-8B77-81C2351B8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7533" y="3355883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D54AB2-2B14-42D1-AE14-EF811553CC0C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1605645" y="3813083"/>
            <a:ext cx="4201888" cy="14630"/>
          </a:xfrm>
          <a:prstGeom prst="straightConnector1">
            <a:avLst/>
          </a:prstGeom>
          <a:ln w="38100">
            <a:solidFill>
              <a:srgbClr val="758FA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7049CA-1CF9-44A0-877A-20D9AD404102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>
            <a:off x="1637439" y="5031761"/>
            <a:ext cx="4165219" cy="0"/>
          </a:xfrm>
          <a:prstGeom prst="straightConnector1">
            <a:avLst/>
          </a:prstGeom>
          <a:ln w="38100">
            <a:solidFill>
              <a:srgbClr val="758FA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Lungs with virus with solid fill">
            <a:extLst>
              <a:ext uri="{FF2B5EF4-FFF2-40B4-BE49-F238E27FC236}">
                <a16:creationId xmlns:a16="http://schemas.microsoft.com/office/drawing/2014/main" id="{49C13796-F34C-405E-B520-9B80EE49D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2658" y="45745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90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CEEA-FC88-4473-938D-7D94A53A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LECTURE </a:t>
            </a:r>
            <a:r>
              <a:rPr lang="en-US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 LEARNING OUTCOMES OF EACH OF THE DIDACTIC SESSIONS</a:t>
            </a:r>
            <a:endParaRPr lang="en-US" sz="4000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BCF3-9263-43D3-96BA-CF39CC27E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REFERENCE</a:t>
            </a:r>
            <a:r>
              <a:rPr lang="en-US" sz="24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</a:p>
          <a:p>
            <a:pPr marL="0">
              <a:spcBef>
                <a:spcPts val="0"/>
              </a:spcBef>
              <a:buSzPct val="60000"/>
            </a:pPr>
            <a:r>
              <a:rPr lang="en-US" sz="2400" dirty="0">
                <a:ea typeface="MS Mincho" panose="02020609040205080304" pitchFamily="49" charset="-128"/>
                <a:cs typeface="Times New Roman" panose="02020603050405020304" pitchFamily="18" charset="0"/>
              </a:rPr>
              <a:t>Chapter 5 in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Rothman KJ. Epidemiology: an introduction. Oxford university press; 2012 May 4</a:t>
            </a:r>
          </a:p>
          <a:p>
            <a:pPr marL="0">
              <a:spcBef>
                <a:spcPts val="0"/>
              </a:spcBef>
              <a:buSzPct val="60000"/>
            </a:pPr>
            <a:r>
              <a:rPr lang="en-US" sz="2400" dirty="0">
                <a:solidFill>
                  <a:srgbClr val="222222"/>
                </a:solidFill>
              </a:rPr>
              <a:t>Sections 1.4, 1.6, and 1.7 of Chapter 1 in Oral Epidemiology A Textbook on Oral Health Conditions, Research Topics and Methods</a:t>
            </a:r>
          </a:p>
          <a:p>
            <a:pPr marL="0">
              <a:spcBef>
                <a:spcPts val="0"/>
              </a:spcBef>
              <a:buSzPct val="60000"/>
            </a:pPr>
            <a:r>
              <a:rPr lang="en-US" sz="2400" dirty="0">
                <a:solidFill>
                  <a:srgbClr val="222222"/>
                </a:solidFill>
              </a:rPr>
              <a:t>P. 123-127 Chapter 12 in Dentistry, Dental Practice, and the Community 7</a:t>
            </a:r>
            <a:r>
              <a:rPr lang="en-US" sz="2400" baseline="30000" dirty="0">
                <a:solidFill>
                  <a:srgbClr val="222222"/>
                </a:solidFill>
              </a:rPr>
              <a:t>th</a:t>
            </a:r>
            <a:r>
              <a:rPr lang="en-US" sz="2400" dirty="0">
                <a:solidFill>
                  <a:srgbClr val="222222"/>
                </a:solidFill>
              </a:rPr>
              <a:t> edition</a:t>
            </a:r>
            <a:endParaRPr lang="en-US" sz="2400" dirty="0"/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LECTURE LEARNING OUTCOMES: </a:t>
            </a: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Differentiate between observational and interventional studies.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Recognize types, advantages and disadvantage of each study design.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22D4A6D-5D31-499C-AB08-49222A282B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49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cohort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0EF8C3-C3D3-45B9-9EE9-EE98BEDEB0A9}"/>
              </a:ext>
            </a:extLst>
          </p:cNvPr>
          <p:cNvGraphicFramePr>
            <a:graphicFrameLocks/>
          </p:cNvGraphicFramePr>
          <p:nvPr/>
        </p:nvGraphicFramePr>
        <p:xfrm>
          <a:off x="673195" y="2336689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lung cancer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Without lung cancer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Smokers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Non-smokers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A+B+C+D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/>
              <p:nvPr/>
            </p:nvSpPr>
            <p:spPr>
              <a:xfrm>
                <a:off x="631944" y="3966990"/>
                <a:ext cx="5081337" cy="486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(risk) of lung cancer among smokers=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4" y="3966990"/>
                <a:ext cx="5081337" cy="486993"/>
              </a:xfrm>
              <a:prstGeom prst="rect">
                <a:avLst/>
              </a:prstGeom>
              <a:blipFill>
                <a:blip r:embed="rId3"/>
                <a:stretch>
                  <a:fillRect l="-108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/>
              <p:nvPr/>
            </p:nvSpPr>
            <p:spPr>
              <a:xfrm>
                <a:off x="631943" y="4600654"/>
                <a:ext cx="5672603" cy="4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(risk) of lung cancer among non-smokers=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4600654"/>
                <a:ext cx="5672603" cy="487569"/>
              </a:xfrm>
              <a:prstGeom prst="rect">
                <a:avLst/>
              </a:prstGeom>
              <a:blipFill>
                <a:blip r:embed="rId4"/>
                <a:stretch>
                  <a:fillRect l="-96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AFDDB-0082-4E66-90CA-44C9D90B5FB1}"/>
                  </a:ext>
                </a:extLst>
              </p:cNvPr>
              <p:cNvSpPr txBox="1"/>
              <p:nvPr/>
            </p:nvSpPr>
            <p:spPr>
              <a:xfrm>
                <a:off x="631943" y="5155519"/>
                <a:ext cx="11365259" cy="763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(risk) difference=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incidence</m:t>
                    </m:r>
                    <m:r>
                      <m:rPr>
                        <m:nor/>
                      </m:rPr>
                      <a:rPr lang="en-US" dirty="0"/>
                      <m:t> (</m:t>
                    </m:r>
                    <m:r>
                      <m:rPr>
                        <m:nor/>
                      </m:rPr>
                      <a:rPr lang="en-US" dirty="0"/>
                      <m:t>risk</m:t>
                    </m:r>
                    <m:r>
                      <m:rPr>
                        <m:nor/>
                      </m:rPr>
                      <a:rPr lang="en-US" dirty="0"/>
                      <m:t>) </m:t>
                    </m:r>
                    <m:r>
                      <m:rPr>
                        <m:nor/>
                      </m:rPr>
                      <a:rPr lang="en-US" dirty="0"/>
                      <m:t>of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lung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cancer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among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smokers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incidence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risk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lung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cancer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among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non</m:t>
                    </m:r>
                    <m:r>
                      <m:rPr>
                        <m:nor/>
                      </m:rPr>
                      <a:rPr lang="en-US" dirty="0"/>
                      <m:t>−</m:t>
                    </m:r>
                    <m:r>
                      <m:rPr>
                        <m:nor/>
                      </m:rPr>
                      <a:rPr lang="en-US" dirty="0"/>
                      <m:t>smokers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AFDDB-0082-4E66-90CA-44C9D90B5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5155519"/>
                <a:ext cx="11365259" cy="763992"/>
              </a:xfrm>
              <a:prstGeom prst="rect">
                <a:avLst/>
              </a:prstGeom>
              <a:blipFill>
                <a:blip r:embed="rId5"/>
                <a:stretch>
                  <a:fillRect l="-483" t="-48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9B949B1-C646-4E84-8261-A489BE005100}"/>
              </a:ext>
            </a:extLst>
          </p:cNvPr>
          <p:cNvGrpSpPr>
            <a:grpSpLocks noChangeAspect="1"/>
          </p:cNvGrpSpPr>
          <p:nvPr/>
        </p:nvGrpSpPr>
        <p:grpSpPr>
          <a:xfrm>
            <a:off x="8445595" y="365125"/>
            <a:ext cx="2743200" cy="1041614"/>
            <a:chOff x="893774" y="3254084"/>
            <a:chExt cx="10127152" cy="384533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8A9996A-3B2A-4D12-BB92-AFF1B012EA87}"/>
                </a:ext>
              </a:extLst>
            </p:cNvPr>
            <p:cNvCxnSpPr/>
            <p:nvPr/>
          </p:nvCxnSpPr>
          <p:spPr>
            <a:xfrm>
              <a:off x="893774" y="5974537"/>
              <a:ext cx="10127152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7E6CE4-A5F3-4C11-A18E-500D0A3EC56C}"/>
                </a:ext>
              </a:extLst>
            </p:cNvPr>
            <p:cNvSpPr txBox="1"/>
            <p:nvPr/>
          </p:nvSpPr>
          <p:spPr>
            <a:xfrm>
              <a:off x="4504465" y="5993907"/>
              <a:ext cx="2905761" cy="1105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</a:t>
              </a:r>
            </a:p>
          </p:txBody>
        </p:sp>
        <p:pic>
          <p:nvPicPr>
            <p:cNvPr id="14" name="Graphic 13" descr="Lungs with virus with solid fill">
              <a:extLst>
                <a:ext uri="{FF2B5EF4-FFF2-40B4-BE49-F238E27FC236}">
                  <a16:creationId xmlns:a16="http://schemas.microsoft.com/office/drawing/2014/main" id="{AB338F0A-1AD2-4776-9A5D-C245817BF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94886" y="3273318"/>
              <a:ext cx="1645921" cy="1645922"/>
            </a:xfrm>
            <a:prstGeom prst="rect">
              <a:avLst/>
            </a:prstGeom>
          </p:spPr>
        </p:pic>
        <p:pic>
          <p:nvPicPr>
            <p:cNvPr id="15" name="Graphic 14" descr="Smoking with solid fill">
              <a:extLst>
                <a:ext uri="{FF2B5EF4-FFF2-40B4-BE49-F238E27FC236}">
                  <a16:creationId xmlns:a16="http://schemas.microsoft.com/office/drawing/2014/main" id="{C9985AC3-9574-446B-B0EE-01F7F46DC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6681" y="3254084"/>
              <a:ext cx="1645921" cy="164591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63F907-FA4A-41FB-BCDC-E5B47FDF3BD4}"/>
                  </a:ext>
                </a:extLst>
              </p:cNvPr>
              <p:cNvSpPr txBox="1"/>
              <p:nvPr/>
            </p:nvSpPr>
            <p:spPr>
              <a:xfrm>
                <a:off x="631943" y="5958662"/>
                <a:ext cx="8003292" cy="72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(risk) ratio=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incidence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risk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)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lung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cancer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among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smokers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incidence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risk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lung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cancer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among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non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smokers</m:t>
                        </m:r>
                      </m:den>
                    </m:f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63F907-FA4A-41FB-BCDC-E5B47FDF3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5958662"/>
                <a:ext cx="8003292" cy="729943"/>
              </a:xfrm>
              <a:prstGeom prst="rect">
                <a:avLst/>
              </a:prstGeom>
              <a:blipFill>
                <a:blip r:embed="rId10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964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C8B2E-1EFC-4251-84FE-8917DA83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cohort study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4351C-A54A-43CB-BE50-AAA1E1D4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Prospective vs retrospective cohort</a:t>
            </a:r>
          </a:p>
          <a:p>
            <a:pPr lvl="1"/>
            <a:r>
              <a:rPr lang="en-US" dirty="0"/>
              <a:t>If exposure is measured before the outcome (prospective)</a:t>
            </a:r>
          </a:p>
          <a:p>
            <a:pPr lvl="1"/>
            <a:r>
              <a:rPr lang="en-US" dirty="0"/>
              <a:t>If outcomes occurred already before exposure measurement (retrospective)</a:t>
            </a:r>
          </a:p>
          <a:p>
            <a:pPr lvl="2"/>
            <a:r>
              <a:rPr lang="en-US" dirty="0"/>
              <a:t>Secondary data (data that already exist such as in electronic medical records)</a:t>
            </a:r>
          </a:p>
          <a:p>
            <a:pPr lvl="2"/>
            <a:endParaRPr lang="en-US" dirty="0"/>
          </a:p>
          <a:p>
            <a:r>
              <a:rPr lang="en-US" dirty="0"/>
              <a:t>Prospective is better</a:t>
            </a:r>
          </a:p>
          <a:p>
            <a:pPr lvl="1"/>
            <a:r>
              <a:rPr lang="en-US" dirty="0"/>
              <a:t>Exposure measurement error does not differ between cases and controls</a:t>
            </a:r>
          </a:p>
          <a:p>
            <a:pPr lvl="1"/>
            <a:endParaRPr lang="en-US" dirty="0"/>
          </a:p>
          <a:p>
            <a:r>
              <a:rPr lang="en-US" dirty="0"/>
              <a:t>Retrospective</a:t>
            </a:r>
          </a:p>
          <a:p>
            <a:pPr lvl="1"/>
            <a:r>
              <a:rPr lang="en-US" dirty="0"/>
              <a:t>Since outcomes are already known at time of exposure measurement, exposure may be measured differently between cases and controls</a:t>
            </a:r>
          </a:p>
          <a:p>
            <a:pPr lvl="2"/>
            <a:r>
              <a:rPr lang="en-US" dirty="0"/>
              <a:t>Either from researchers or participants</a:t>
            </a:r>
          </a:p>
          <a:p>
            <a:pPr lvl="2"/>
            <a:r>
              <a:rPr lang="en-US" dirty="0"/>
              <a:t>Differential measurement error of exposure</a:t>
            </a:r>
          </a:p>
          <a:p>
            <a:pPr lvl="1"/>
            <a:r>
              <a:rPr lang="en-US" dirty="0"/>
              <a:t>T</a:t>
            </a:r>
            <a:r>
              <a:rPr lang="en-US" sz="2400" dirty="0"/>
              <a:t>emporality may not be as established as a prospective cohort</a:t>
            </a: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ACF6740-C126-4335-B706-40ED9ACBC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90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631E-6852-4F72-85DE-CCD150BD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cohort study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CA3F7-16DA-4754-8767-796537CD6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Advantages</a:t>
            </a:r>
          </a:p>
          <a:p>
            <a:pPr lvl="1"/>
            <a:r>
              <a:rPr lang="en-US" dirty="0"/>
              <a:t>Has temporality (exposure occurs before outcome)</a:t>
            </a:r>
          </a:p>
          <a:p>
            <a:pPr lvl="1"/>
            <a:r>
              <a:rPr lang="en-US" dirty="0"/>
              <a:t>Can study multiple outcomes</a:t>
            </a:r>
          </a:p>
          <a:p>
            <a:pPr lvl="1"/>
            <a:r>
              <a:rPr lang="en-US" dirty="0"/>
              <a:t>Can study rare exposures (environmental exposures)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EEB66B"/>
                </a:solidFill>
              </a:rPr>
              <a:t>Disadvantages</a:t>
            </a:r>
          </a:p>
          <a:p>
            <a:pPr lvl="1"/>
            <a:r>
              <a:rPr lang="en-US" dirty="0"/>
              <a:t>Need large sample size (loss to follow-up)</a:t>
            </a:r>
          </a:p>
          <a:p>
            <a:pPr lvl="1"/>
            <a:r>
              <a:rPr lang="en-US" dirty="0"/>
              <a:t>Expensive to conduct (inefficient)</a:t>
            </a:r>
          </a:p>
          <a:p>
            <a:pPr lvl="1"/>
            <a:r>
              <a:rPr lang="en-US" dirty="0"/>
              <a:t>Time-consuming (inefficient)</a:t>
            </a:r>
          </a:p>
          <a:p>
            <a:pPr lvl="1"/>
            <a:r>
              <a:rPr lang="en-US" dirty="0"/>
              <a:t>Not suitable for rare outcomes (needs a very long time to have enough people that develop outcome)</a:t>
            </a:r>
          </a:p>
          <a:p>
            <a:pPr lvl="1"/>
            <a:r>
              <a:rPr lang="en-US" dirty="0"/>
              <a:t>Prone to confounding (mixing of effects)</a:t>
            </a:r>
          </a:p>
          <a:p>
            <a:pPr lvl="1"/>
            <a:r>
              <a:rPr lang="en-US" dirty="0"/>
              <a:t>Prone to selection bias</a:t>
            </a:r>
          </a:p>
          <a:p>
            <a:pPr lvl="2"/>
            <a:r>
              <a:rPr lang="en-US" dirty="0"/>
              <a:t>Baseline</a:t>
            </a:r>
          </a:p>
          <a:p>
            <a:pPr lvl="2"/>
            <a:r>
              <a:rPr lang="en-US" dirty="0"/>
              <a:t>Loss to follow-up</a:t>
            </a:r>
          </a:p>
          <a:p>
            <a:pPr lvl="1"/>
            <a:r>
              <a:rPr lang="en-US" dirty="0"/>
              <a:t>Prone to measurements error</a:t>
            </a:r>
          </a:p>
          <a:p>
            <a:pPr lvl="2"/>
            <a:r>
              <a:rPr lang="en-US" dirty="0"/>
              <a:t>Non-differential/random: prospective</a:t>
            </a:r>
          </a:p>
          <a:p>
            <a:pPr lvl="2"/>
            <a:r>
              <a:rPr lang="en-US" dirty="0"/>
              <a:t>Potentially differential: retrospective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F8A2F50-85D2-4A4C-9C6A-B90A6C667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49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48D16-D96B-176F-536F-EA1FF824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15" y="-356770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of a causal cohort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AC3C391-140E-D082-AFCB-37FFF6629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6A4F45-8901-7E86-CAF7-4FCE6A1B1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06" t="15539" r="31465" b="10877"/>
          <a:stretch/>
        </p:blipFill>
        <p:spPr>
          <a:xfrm>
            <a:off x="473815" y="612540"/>
            <a:ext cx="4846320" cy="61864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1A2EA4-1E03-3541-53CD-6FAE125F7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25" t="34286" r="66619" b="48254"/>
          <a:stretch/>
        </p:blipFill>
        <p:spPr>
          <a:xfrm>
            <a:off x="7660964" y="1127740"/>
            <a:ext cx="2926080" cy="15304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74A486-35D8-B5C1-F081-EB06C91E81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10" t="34286" r="12551" b="23408"/>
          <a:stretch/>
        </p:blipFill>
        <p:spPr>
          <a:xfrm>
            <a:off x="6096000" y="2817107"/>
            <a:ext cx="5852160" cy="322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5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Case-control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14" name="Graphic 13" descr="Lungs with virus with solid fill">
            <a:extLst>
              <a:ext uri="{FF2B5EF4-FFF2-40B4-BE49-F238E27FC236}">
                <a16:creationId xmlns:a16="http://schemas.microsoft.com/office/drawing/2014/main" id="{3F0B5C9A-677B-4D95-AE01-A26C44E3F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6869" y="1758649"/>
            <a:ext cx="914400" cy="914400"/>
          </a:xfrm>
          <a:prstGeom prst="rect">
            <a:avLst/>
          </a:prstGeom>
        </p:spPr>
      </p:pic>
      <p:pic>
        <p:nvPicPr>
          <p:cNvPr id="15" name="Graphic 14" descr="Smoking with solid fill">
            <a:extLst>
              <a:ext uri="{FF2B5EF4-FFF2-40B4-BE49-F238E27FC236}">
                <a16:creationId xmlns:a16="http://schemas.microsoft.com/office/drawing/2014/main" id="{9223699E-5B0B-43E8-AD19-04AF17206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6869" y="776594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0CBD4B-E6BF-4C80-BE83-B2FD0B2A6BDB}"/>
              </a:ext>
            </a:extLst>
          </p:cNvPr>
          <p:cNvSpPr txBox="1"/>
          <p:nvPr/>
        </p:nvSpPr>
        <p:spPr>
          <a:xfrm>
            <a:off x="9911269" y="1011482"/>
            <a:ext cx="2219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Independent variable</a:t>
            </a:r>
          </a:p>
          <a:p>
            <a:r>
              <a:rPr lang="en-US" dirty="0"/>
              <a:t>Exposure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6E8020-8770-44EB-8EBD-8E187BD10EBD}"/>
              </a:ext>
            </a:extLst>
          </p:cNvPr>
          <p:cNvSpPr txBox="1"/>
          <p:nvPr/>
        </p:nvSpPr>
        <p:spPr>
          <a:xfrm>
            <a:off x="9838393" y="1934326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Outcome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27064A-59C0-4AE8-AE86-0A76E0F954FE}"/>
              </a:ext>
            </a:extLst>
          </p:cNvPr>
          <p:cNvGrpSpPr/>
          <p:nvPr/>
        </p:nvGrpSpPr>
        <p:grpSpPr>
          <a:xfrm>
            <a:off x="592411" y="3355883"/>
            <a:ext cx="10428515" cy="3334702"/>
            <a:chOff x="592411" y="3355883"/>
            <a:chExt cx="10428515" cy="333470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0114E99-0FC5-4362-9A6A-2519F907497D}"/>
                </a:ext>
              </a:extLst>
            </p:cNvPr>
            <p:cNvCxnSpPr/>
            <p:nvPr/>
          </p:nvCxnSpPr>
          <p:spPr>
            <a:xfrm>
              <a:off x="893774" y="5974538"/>
              <a:ext cx="10127152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640AFB-C217-4C90-9492-3B054BC598EF}"/>
                </a:ext>
              </a:extLst>
            </p:cNvPr>
            <p:cNvSpPr txBox="1"/>
            <p:nvPr/>
          </p:nvSpPr>
          <p:spPr>
            <a:xfrm>
              <a:off x="5369521" y="6228920"/>
              <a:ext cx="1175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</a:t>
              </a:r>
            </a:p>
          </p:txBody>
        </p:sp>
        <p:pic>
          <p:nvPicPr>
            <p:cNvPr id="19" name="Graphic 18" descr="Smoking with solid fill">
              <a:extLst>
                <a:ext uri="{FF2B5EF4-FFF2-40B4-BE49-F238E27FC236}">
                  <a16:creationId xmlns:a16="http://schemas.microsoft.com/office/drawing/2014/main" id="{33805E0D-6320-4552-8975-D9D93E748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4160" y="3545557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EF0F02-58A5-4B69-80B8-A929DF7DC2BC}"/>
                </a:ext>
              </a:extLst>
            </p:cNvPr>
            <p:cNvSpPr txBox="1"/>
            <p:nvPr/>
          </p:nvSpPr>
          <p:spPr>
            <a:xfrm>
              <a:off x="592411" y="6044254"/>
              <a:ext cx="1175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 0</a:t>
              </a:r>
            </a:p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Baseline</a:t>
              </a:r>
            </a:p>
          </p:txBody>
        </p:sp>
        <p:pic>
          <p:nvPicPr>
            <p:cNvPr id="5" name="Graphic 4" descr="No smoking with solid fill">
              <a:extLst>
                <a:ext uri="{FF2B5EF4-FFF2-40B4-BE49-F238E27FC236}">
                  <a16:creationId xmlns:a16="http://schemas.microsoft.com/office/drawing/2014/main" id="{F3C1D619-5FBF-426D-9092-F67D2F955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3039" y="4257138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Lungs with virus with solid fill">
              <a:extLst>
                <a:ext uri="{FF2B5EF4-FFF2-40B4-BE49-F238E27FC236}">
                  <a16:creationId xmlns:a16="http://schemas.microsoft.com/office/drawing/2014/main" id="{F44C679D-70A6-48EE-8B77-81C2351B8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07533" y="3355883"/>
              <a:ext cx="914400" cy="914400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8D54AB2-2B14-42D1-AE14-EF811553CC0C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1768068" y="3813083"/>
              <a:ext cx="4039465" cy="0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80EC322-3BDE-4EDD-9B87-6E9FEAEDF5DD}"/>
                </a:ext>
              </a:extLst>
            </p:cNvPr>
            <p:cNvGrpSpPr/>
            <p:nvPr/>
          </p:nvGrpSpPr>
          <p:grpSpPr>
            <a:xfrm>
              <a:off x="5851356" y="4368981"/>
              <a:ext cx="1387644" cy="1325560"/>
              <a:chOff x="489282" y="1307905"/>
              <a:chExt cx="1387644" cy="1325560"/>
            </a:xfrm>
          </p:grpSpPr>
          <p:pic>
            <p:nvPicPr>
              <p:cNvPr id="23" name="Graphic 22" descr="Lungs with virus with solid fill">
                <a:extLst>
                  <a:ext uri="{FF2B5EF4-FFF2-40B4-BE49-F238E27FC236}">
                    <a16:creationId xmlns:a16="http://schemas.microsoft.com/office/drawing/2014/main" id="{656054E1-041A-4F36-96C2-A5891EDC6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91245" y="143614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" name="&quot;Not Allowed&quot; Symbol 26">
                <a:extLst>
                  <a:ext uri="{FF2B5EF4-FFF2-40B4-BE49-F238E27FC236}">
                    <a16:creationId xmlns:a16="http://schemas.microsoft.com/office/drawing/2014/main" id="{EBD19001-146C-47B9-B997-3627C6B4981B}"/>
                  </a:ext>
                </a:extLst>
              </p:cNvPr>
              <p:cNvSpPr/>
              <p:nvPr/>
            </p:nvSpPr>
            <p:spPr>
              <a:xfrm>
                <a:off x="489282" y="1307905"/>
                <a:ext cx="1387644" cy="1325560"/>
              </a:xfrm>
              <a:prstGeom prst="noSmoking">
                <a:avLst/>
              </a:prstGeom>
              <a:noFill/>
              <a:ln>
                <a:solidFill>
                  <a:srgbClr val="EEB6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F4627DB-F2A4-45CD-A161-1C133AB3BC76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1768068" y="5031761"/>
              <a:ext cx="4083288" cy="0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2457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Case-control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6ECC2-9F6D-449D-B192-98E5C40D8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Include cases and then sample from the control</a:t>
            </a:r>
          </a:p>
          <a:p>
            <a:pPr lvl="1"/>
            <a:r>
              <a:rPr lang="en-US" sz="2600" dirty="0"/>
              <a:t>Control should reflect the population from which cases arise (not necessarily free of disease)</a:t>
            </a:r>
          </a:p>
          <a:p>
            <a:r>
              <a:rPr lang="en-US" sz="2600" dirty="0"/>
              <a:t>A more efficient design than a cohort study especially for a rare disease</a:t>
            </a:r>
          </a:p>
          <a:p>
            <a:r>
              <a:rPr lang="en-US" sz="2600" dirty="0"/>
              <a:t>Still a longitudinal design but temporality may not be as established as a prospective cohort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0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E837A-162C-4750-9006-3F6D2679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Case-control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8730F04-C263-4C77-AE29-99D35AB03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937ED-F796-471F-84DB-2233D2392C19}"/>
                  </a:ext>
                </a:extLst>
              </p:cNvPr>
              <p:cNvSpPr txBox="1"/>
              <p:nvPr/>
            </p:nvSpPr>
            <p:spPr>
              <a:xfrm>
                <a:off x="631943" y="3973869"/>
                <a:ext cx="5844483" cy="48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odds of lung cancer among 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937ED-F796-471F-84DB-2233D2392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3973869"/>
                <a:ext cx="5844483" cy="485582"/>
              </a:xfrm>
              <a:prstGeom prst="rect">
                <a:avLst/>
              </a:prstGeom>
              <a:blipFill>
                <a:blip r:embed="rId3"/>
                <a:stretch>
                  <a:fillRect l="-939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C9087B-CEF4-4DE4-B5C9-4D091F1C1824}"/>
                  </a:ext>
                </a:extLst>
              </p:cNvPr>
              <p:cNvSpPr txBox="1"/>
              <p:nvPr/>
            </p:nvSpPr>
            <p:spPr>
              <a:xfrm>
                <a:off x="631943" y="4696909"/>
                <a:ext cx="6162461" cy="4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odds of lung cancer among unexposed=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C9087B-CEF4-4DE4-B5C9-4D091F1C1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4696909"/>
                <a:ext cx="6162461" cy="487569"/>
              </a:xfrm>
              <a:prstGeom prst="rect">
                <a:avLst/>
              </a:prstGeom>
              <a:blipFill>
                <a:blip r:embed="rId4"/>
                <a:stretch>
                  <a:fillRect l="-89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237F707-51E8-4514-A6C5-88D77477E0F1}"/>
              </a:ext>
            </a:extLst>
          </p:cNvPr>
          <p:cNvSpPr txBox="1"/>
          <p:nvPr/>
        </p:nvSpPr>
        <p:spPr>
          <a:xfrm>
            <a:off x="6545179" y="4422526"/>
            <a:ext cx="5626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Approximates incidence (risk) ratio if incidence &lt; 0.1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3653D3-E092-497A-B034-771FF49E09C4}"/>
              </a:ext>
            </a:extLst>
          </p:cNvPr>
          <p:cNvSpPr txBox="1"/>
          <p:nvPr/>
        </p:nvSpPr>
        <p:spPr>
          <a:xfrm>
            <a:off x="631943" y="6223169"/>
            <a:ext cx="970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Difficult to interpret so only makes sense to interpret it as an approximation to incidence (risk)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3C1030-ACD4-40AF-BEF2-B7401C7C6180}"/>
                  </a:ext>
                </a:extLst>
              </p:cNvPr>
              <p:cNvSpPr txBox="1"/>
              <p:nvPr/>
            </p:nvSpPr>
            <p:spPr>
              <a:xfrm>
                <a:off x="628791" y="5310088"/>
                <a:ext cx="8776465" cy="72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odds ratio=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incidence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odds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lung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cancer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among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exposed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incidence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odds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lung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cancer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among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unexposed</m:t>
                        </m:r>
                      </m:den>
                    </m:f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3C1030-ACD4-40AF-BEF2-B7401C7C6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91" y="5310088"/>
                <a:ext cx="8776465" cy="724942"/>
              </a:xfrm>
              <a:prstGeom prst="rect">
                <a:avLst/>
              </a:prstGeom>
              <a:blipFill>
                <a:blip r:embed="rId5"/>
                <a:stretch>
                  <a:fillRect l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092E43E7-12E8-40D0-B8D5-B1E6155DC57C}"/>
              </a:ext>
            </a:extLst>
          </p:cNvPr>
          <p:cNvGraphicFramePr>
            <a:graphicFrameLocks/>
          </p:cNvGraphicFramePr>
          <p:nvPr/>
        </p:nvGraphicFramePr>
        <p:xfrm>
          <a:off x="673195" y="2336689"/>
          <a:ext cx="78867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lung cancer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Without lung cancer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Smokers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Non-smokers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5624915E-1E47-4CA2-9BE7-BFF796ACAFE9}"/>
              </a:ext>
            </a:extLst>
          </p:cNvPr>
          <p:cNvGrpSpPr>
            <a:grpSpLocks noChangeAspect="1"/>
          </p:cNvGrpSpPr>
          <p:nvPr/>
        </p:nvGrpSpPr>
        <p:grpSpPr>
          <a:xfrm>
            <a:off x="6891115" y="110914"/>
            <a:ext cx="4297680" cy="1579774"/>
            <a:chOff x="74486" y="3355883"/>
            <a:chExt cx="10946440" cy="402377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9EDC8F0-454B-40BC-BAC9-1E0C4196FEC7}"/>
                </a:ext>
              </a:extLst>
            </p:cNvPr>
            <p:cNvCxnSpPr/>
            <p:nvPr/>
          </p:nvCxnSpPr>
          <p:spPr>
            <a:xfrm>
              <a:off x="893774" y="5974538"/>
              <a:ext cx="10127152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4F4D8A-C5D9-46E3-969E-DB0E22CD7BFD}"/>
                </a:ext>
              </a:extLst>
            </p:cNvPr>
            <p:cNvSpPr txBox="1"/>
            <p:nvPr/>
          </p:nvSpPr>
          <p:spPr>
            <a:xfrm>
              <a:off x="5369522" y="6228921"/>
              <a:ext cx="1869477" cy="79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</a:t>
              </a:r>
            </a:p>
          </p:txBody>
        </p:sp>
        <p:pic>
          <p:nvPicPr>
            <p:cNvPr id="26" name="Graphic 25" descr="Smoking with solid fill">
              <a:extLst>
                <a:ext uri="{FF2B5EF4-FFF2-40B4-BE49-F238E27FC236}">
                  <a16:creationId xmlns:a16="http://schemas.microsoft.com/office/drawing/2014/main" id="{123980D8-B67A-4136-94BE-31CD32CB5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4160" y="3545557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6C51D7-5B67-4E14-B623-9C33A2A55000}"/>
                </a:ext>
              </a:extLst>
            </p:cNvPr>
            <p:cNvSpPr txBox="1"/>
            <p:nvPr/>
          </p:nvSpPr>
          <p:spPr>
            <a:xfrm>
              <a:off x="74486" y="5988857"/>
              <a:ext cx="2980809" cy="1390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 0</a:t>
              </a:r>
            </a:p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Baseline</a:t>
              </a:r>
            </a:p>
          </p:txBody>
        </p:sp>
        <p:pic>
          <p:nvPicPr>
            <p:cNvPr id="28" name="Graphic 27" descr="No smoking with solid fill">
              <a:extLst>
                <a:ext uri="{FF2B5EF4-FFF2-40B4-BE49-F238E27FC236}">
                  <a16:creationId xmlns:a16="http://schemas.microsoft.com/office/drawing/2014/main" id="{376FCEEE-F713-49CF-AE09-3798CF094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3039" y="4257138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Lungs with virus with solid fill">
              <a:extLst>
                <a:ext uri="{FF2B5EF4-FFF2-40B4-BE49-F238E27FC236}">
                  <a16:creationId xmlns:a16="http://schemas.microsoft.com/office/drawing/2014/main" id="{7AD1ED0D-B6FC-40F1-BB90-40D0F3B3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07533" y="3355883"/>
              <a:ext cx="914400" cy="914400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424FE59-DA68-4482-B1B7-1A3BE7EB358A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1768068" y="3813083"/>
              <a:ext cx="4039465" cy="0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D4FF7D2-C67F-4F7E-AAA9-CD393DAD9A83}"/>
                </a:ext>
              </a:extLst>
            </p:cNvPr>
            <p:cNvGrpSpPr/>
            <p:nvPr/>
          </p:nvGrpSpPr>
          <p:grpSpPr>
            <a:xfrm>
              <a:off x="5851356" y="4368981"/>
              <a:ext cx="1387644" cy="1325560"/>
              <a:chOff x="489282" y="1307905"/>
              <a:chExt cx="1387644" cy="1325560"/>
            </a:xfrm>
          </p:grpSpPr>
          <p:pic>
            <p:nvPicPr>
              <p:cNvPr id="33" name="Graphic 32" descr="Lungs with virus with solid fill">
                <a:extLst>
                  <a:ext uri="{FF2B5EF4-FFF2-40B4-BE49-F238E27FC236}">
                    <a16:creationId xmlns:a16="http://schemas.microsoft.com/office/drawing/2014/main" id="{B653AEED-973A-4ED3-B767-B71868434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91245" y="143614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&quot;Not Allowed&quot; Symbol 33">
                <a:extLst>
                  <a:ext uri="{FF2B5EF4-FFF2-40B4-BE49-F238E27FC236}">
                    <a16:creationId xmlns:a16="http://schemas.microsoft.com/office/drawing/2014/main" id="{A99B6FAF-2F18-408F-8A2C-690408A1DE1C}"/>
                  </a:ext>
                </a:extLst>
              </p:cNvPr>
              <p:cNvSpPr/>
              <p:nvPr/>
            </p:nvSpPr>
            <p:spPr>
              <a:xfrm>
                <a:off x="489282" y="1307905"/>
                <a:ext cx="1387644" cy="1325560"/>
              </a:xfrm>
              <a:prstGeom prst="noSmoking">
                <a:avLst/>
              </a:prstGeom>
              <a:noFill/>
              <a:ln>
                <a:solidFill>
                  <a:srgbClr val="EEB6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2F1864A-F4BC-4A00-B215-89B3E1D59B5F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1768068" y="5031761"/>
              <a:ext cx="4083288" cy="0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6067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631E-6852-4F72-85DE-CCD150BD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Case-control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CA3F7-16DA-4754-8767-796537CD6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9019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Advantages</a:t>
            </a:r>
          </a:p>
          <a:p>
            <a:pPr lvl="1"/>
            <a:r>
              <a:rPr lang="en-US" dirty="0"/>
              <a:t>Can study multiple exposures</a:t>
            </a:r>
          </a:p>
          <a:p>
            <a:pPr lvl="1"/>
            <a:r>
              <a:rPr lang="en-US" dirty="0"/>
              <a:t>Can study rare outcomes</a:t>
            </a:r>
          </a:p>
          <a:p>
            <a:pPr lvl="1"/>
            <a:r>
              <a:rPr lang="en-US" dirty="0"/>
              <a:t>Smaller sample size compared to cohort (efficient)</a:t>
            </a:r>
          </a:p>
          <a:p>
            <a:pPr lvl="1"/>
            <a:r>
              <a:rPr lang="en-US" dirty="0"/>
              <a:t>Short duration (efficient)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EEB66B"/>
                </a:solidFill>
              </a:rPr>
              <a:t>Disadvantages</a:t>
            </a:r>
          </a:p>
          <a:p>
            <a:pPr lvl="1"/>
            <a:r>
              <a:rPr lang="en-US" dirty="0"/>
              <a:t>Temporality may not be as established as a prospective cohort</a:t>
            </a:r>
          </a:p>
          <a:p>
            <a:pPr lvl="1"/>
            <a:r>
              <a:rPr lang="en-US" dirty="0"/>
              <a:t>Not suitable for common outcomes (Odds ratio overestimate risk ratio)</a:t>
            </a:r>
          </a:p>
          <a:p>
            <a:pPr lvl="1"/>
            <a:r>
              <a:rPr lang="en-US" dirty="0"/>
              <a:t>Since the outcome is known already, the exposure may be measured differently between cases and controls</a:t>
            </a:r>
          </a:p>
          <a:p>
            <a:pPr lvl="2"/>
            <a:r>
              <a:rPr lang="en-US" dirty="0"/>
              <a:t>Cases are more/less likely to remember exposure</a:t>
            </a:r>
          </a:p>
          <a:p>
            <a:pPr lvl="2"/>
            <a:r>
              <a:rPr lang="en-US" dirty="0"/>
              <a:t>Differential measurement error of exposure (recall bias)</a:t>
            </a:r>
          </a:p>
          <a:p>
            <a:pPr lvl="1"/>
            <a:r>
              <a:rPr lang="en-US" dirty="0"/>
              <a:t>Prone to confounding (mixing of effects)</a:t>
            </a:r>
          </a:p>
          <a:p>
            <a:pPr lvl="1"/>
            <a:r>
              <a:rPr lang="en-US" dirty="0"/>
              <a:t>Prone to selection bias</a:t>
            </a:r>
          </a:p>
          <a:p>
            <a:pPr lvl="2"/>
            <a:r>
              <a:rPr lang="en-US" dirty="0"/>
              <a:t>If controls are not sample from the same population cases might arise from</a:t>
            </a:r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8447560-69D1-4B4A-BA16-746BBDB42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98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E4FCA-954C-004A-C6A1-A82B379C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62" y="-246767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of a case-control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E720399-30CA-DDF0-8B19-1CBC79B90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FF661B-844D-AB39-283D-D38E9405A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64" t="16742" r="27856" b="18998"/>
          <a:stretch/>
        </p:blipFill>
        <p:spPr>
          <a:xfrm>
            <a:off x="267560" y="797514"/>
            <a:ext cx="6217920" cy="5844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931287-BE6A-B76F-CAD8-58721F2917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775" t="62456" r="30596" b="34236"/>
          <a:stretch/>
        </p:blipFill>
        <p:spPr>
          <a:xfrm>
            <a:off x="8320981" y="3480598"/>
            <a:ext cx="1828800" cy="346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7C821-E64A-3FEE-24FD-7DE7AF37C2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98" t="27268" r="43238" b="34236"/>
          <a:stretch/>
        </p:blipFill>
        <p:spPr>
          <a:xfrm>
            <a:off x="7120573" y="22997"/>
            <a:ext cx="4023360" cy="3457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F42174-3D15-CE5D-8FD4-03222A1FB2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15" t="44912" r="20905" b="15889"/>
          <a:stretch/>
        </p:blipFill>
        <p:spPr>
          <a:xfrm>
            <a:off x="6522720" y="3994483"/>
            <a:ext cx="5669280" cy="251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51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cross-sectional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E8B8783-B261-40D6-BC53-B68950D48D8E}"/>
              </a:ext>
            </a:extLst>
          </p:cNvPr>
          <p:cNvGrpSpPr/>
          <p:nvPr/>
        </p:nvGrpSpPr>
        <p:grpSpPr>
          <a:xfrm>
            <a:off x="893774" y="1703884"/>
            <a:ext cx="10127152" cy="4894368"/>
            <a:chOff x="893774" y="1703884"/>
            <a:chExt cx="10127152" cy="489436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0114E99-0FC5-4362-9A6A-2519F907497D}"/>
                </a:ext>
              </a:extLst>
            </p:cNvPr>
            <p:cNvCxnSpPr/>
            <p:nvPr/>
          </p:nvCxnSpPr>
          <p:spPr>
            <a:xfrm>
              <a:off x="893774" y="5974538"/>
              <a:ext cx="10127152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640AFB-C217-4C90-9492-3B054BC598EF}"/>
                </a:ext>
              </a:extLst>
            </p:cNvPr>
            <p:cNvSpPr txBox="1"/>
            <p:nvPr/>
          </p:nvSpPr>
          <p:spPr>
            <a:xfrm>
              <a:off x="5369521" y="6228920"/>
              <a:ext cx="1175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DFB12D-6081-441B-9DC4-1818AD6BE8DC}"/>
                </a:ext>
              </a:extLst>
            </p:cNvPr>
            <p:cNvCxnSpPr/>
            <p:nvPr/>
          </p:nvCxnSpPr>
          <p:spPr>
            <a:xfrm>
              <a:off x="5957349" y="1815050"/>
              <a:ext cx="0" cy="4159488"/>
            </a:xfrm>
            <a:prstGeom prst="line">
              <a:avLst/>
            </a:prstGeom>
            <a:ln w="38100">
              <a:solidFill>
                <a:srgbClr val="758FA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11" descr="Lungs with virus with solid fill">
              <a:extLst>
                <a:ext uri="{FF2B5EF4-FFF2-40B4-BE49-F238E27FC236}">
                  <a16:creationId xmlns:a16="http://schemas.microsoft.com/office/drawing/2014/main" id="{10D03C92-3347-4F6E-9428-20D6A9E22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4389" y="3839211"/>
              <a:ext cx="1645920" cy="1645920"/>
            </a:xfrm>
            <a:prstGeom prst="rect">
              <a:avLst/>
            </a:prstGeom>
          </p:spPr>
        </p:pic>
        <p:pic>
          <p:nvPicPr>
            <p:cNvPr id="13" name="Graphic 12" descr="Smoking with solid fill">
              <a:extLst>
                <a:ext uri="{FF2B5EF4-FFF2-40B4-BE49-F238E27FC236}">
                  <a16:creationId xmlns:a16="http://schemas.microsoft.com/office/drawing/2014/main" id="{79AA5632-9798-45B0-8BED-EEE2C6AFF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34389" y="1703884"/>
              <a:ext cx="1645920" cy="1645920"/>
            </a:xfrm>
            <a:prstGeom prst="rect">
              <a:avLst/>
            </a:prstGeom>
          </p:spPr>
        </p:pic>
      </p:grpSp>
      <p:pic>
        <p:nvPicPr>
          <p:cNvPr id="14" name="Graphic 13" descr="Lungs with virus with solid fill">
            <a:extLst>
              <a:ext uri="{FF2B5EF4-FFF2-40B4-BE49-F238E27FC236}">
                <a16:creationId xmlns:a16="http://schemas.microsoft.com/office/drawing/2014/main" id="{3F0B5C9A-677B-4D95-AE01-A26C44E3F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504" y="2514600"/>
            <a:ext cx="914400" cy="914400"/>
          </a:xfrm>
          <a:prstGeom prst="rect">
            <a:avLst/>
          </a:prstGeom>
        </p:spPr>
      </p:pic>
      <p:pic>
        <p:nvPicPr>
          <p:cNvPr id="15" name="Graphic 14" descr="Smoking with solid fill">
            <a:extLst>
              <a:ext uri="{FF2B5EF4-FFF2-40B4-BE49-F238E27FC236}">
                <a16:creationId xmlns:a16="http://schemas.microsoft.com/office/drawing/2014/main" id="{9223699E-5B0B-43E8-AD19-04AF17206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504" y="153254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0CBD4B-E6BF-4C80-BE83-B2FD0B2A6BDB}"/>
              </a:ext>
            </a:extLst>
          </p:cNvPr>
          <p:cNvSpPr txBox="1"/>
          <p:nvPr/>
        </p:nvSpPr>
        <p:spPr>
          <a:xfrm>
            <a:off x="1051904" y="1767433"/>
            <a:ext cx="2219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Independent variable</a:t>
            </a:r>
          </a:p>
          <a:p>
            <a:r>
              <a:rPr lang="en-US" dirty="0"/>
              <a:t>Exposure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6E8020-8770-44EB-8EBD-8E187BD10EBD}"/>
              </a:ext>
            </a:extLst>
          </p:cNvPr>
          <p:cNvSpPr txBox="1"/>
          <p:nvPr/>
        </p:nvSpPr>
        <p:spPr>
          <a:xfrm>
            <a:off x="979028" y="2690277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2158393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The different research/study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5182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rgbClr val="D76D6F"/>
                </a:solidFill>
              </a:rPr>
              <a:t>Descriptive</a:t>
            </a:r>
          </a:p>
          <a:p>
            <a:pPr lvl="1"/>
            <a:r>
              <a:rPr lang="en-US" sz="1400" dirty="0"/>
              <a:t>What is the prevalence of lung cancer among Saudis? males and females? By region?</a:t>
            </a:r>
          </a:p>
          <a:p>
            <a:pPr lvl="1"/>
            <a:r>
              <a:rPr lang="en-US" sz="1400" dirty="0"/>
              <a:t>What is the incidence of lung cancer among Saudis? males and females? By region?</a:t>
            </a:r>
          </a:p>
          <a:p>
            <a:pPr lvl="1"/>
            <a:r>
              <a:rPr lang="en-US" sz="1400" dirty="0"/>
              <a:t>Communicating observed world</a:t>
            </a:r>
          </a:p>
          <a:p>
            <a:pPr lvl="1"/>
            <a:r>
              <a:rPr lang="en-US" sz="1400" dirty="0"/>
              <a:t>Identify how large the public health problem is</a:t>
            </a:r>
          </a:p>
          <a:p>
            <a:pPr lvl="1"/>
            <a:r>
              <a:rPr lang="en-US" sz="1400" dirty="0"/>
              <a:t>Helps in setting priorities</a:t>
            </a:r>
          </a:p>
          <a:p>
            <a:r>
              <a:rPr lang="en-US" sz="1600" b="1" dirty="0">
                <a:solidFill>
                  <a:srgbClr val="D76D6F"/>
                </a:solidFill>
              </a:rPr>
              <a:t>Predictive (factual prediction)</a:t>
            </a:r>
            <a:endParaRPr lang="en-US" sz="1600" b="1" dirty="0">
              <a:solidFill>
                <a:srgbClr val="254B56"/>
              </a:solidFill>
            </a:endParaRPr>
          </a:p>
          <a:p>
            <a:pPr lvl="1"/>
            <a:r>
              <a:rPr lang="en-US" sz="1400" dirty="0"/>
              <a:t>Who will get lung cancer in Saudi Arabia in the next 5 years?</a:t>
            </a:r>
          </a:p>
          <a:p>
            <a:pPr lvl="1"/>
            <a:r>
              <a:rPr lang="en-US" sz="1400" dirty="0"/>
              <a:t>Diagnostics (If you have these characteristics, how likely are you to have a disease, which cannot be directly observed?)</a:t>
            </a:r>
          </a:p>
          <a:p>
            <a:pPr lvl="1"/>
            <a:r>
              <a:rPr lang="en-US" sz="1400" dirty="0"/>
              <a:t>Prognostics (If you have these characteristics, how likely are you to develop a disease, which cannot be directly observed?)</a:t>
            </a:r>
          </a:p>
          <a:p>
            <a:pPr lvl="1"/>
            <a:r>
              <a:rPr lang="en-US" sz="1400" dirty="0"/>
              <a:t>Identify who is at risk of the outcome (e.g., lung cancer) or how their disease progress over time</a:t>
            </a:r>
          </a:p>
          <a:p>
            <a:pPr lvl="1"/>
            <a:r>
              <a:rPr lang="en-US" sz="1400" dirty="0"/>
              <a:t>Future disease burden (Helps in setting priorities)</a:t>
            </a:r>
          </a:p>
          <a:p>
            <a:pPr lvl="1"/>
            <a:r>
              <a:rPr lang="en-US" sz="1400" dirty="0"/>
              <a:t>Does not help you on knowing what to intervene on to prevent the outcome</a:t>
            </a:r>
          </a:p>
          <a:p>
            <a:r>
              <a:rPr lang="en-US" sz="1600" b="1" dirty="0">
                <a:solidFill>
                  <a:srgbClr val="D76D6F"/>
                </a:solidFill>
              </a:rPr>
              <a:t>Causal (counterfactual prediction)</a:t>
            </a:r>
          </a:p>
          <a:p>
            <a:pPr lvl="1"/>
            <a:r>
              <a:rPr lang="en-US" sz="1400" dirty="0"/>
              <a:t>Would smokers get lung cancer had they not smoked?</a:t>
            </a:r>
          </a:p>
          <a:p>
            <a:pPr lvl="1"/>
            <a:r>
              <a:rPr lang="en-US" sz="1400" dirty="0"/>
              <a:t>Compare what actually happened to what would have happened, counter to fact, had the exposure been different</a:t>
            </a:r>
          </a:p>
          <a:p>
            <a:pPr lvl="1"/>
            <a:r>
              <a:rPr lang="en-US" sz="1400" dirty="0"/>
              <a:t>Helps you on knowing what to intervene on to prevent the outcome</a:t>
            </a:r>
          </a:p>
          <a:p>
            <a:pPr marL="914400" lvl="2" indent="0">
              <a:buNone/>
            </a:pP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78311-B7A4-4B4D-9374-E91E8D82F8A2}"/>
              </a:ext>
            </a:extLst>
          </p:cNvPr>
          <p:cNvSpPr txBox="1"/>
          <p:nvPr/>
        </p:nvSpPr>
        <p:spPr>
          <a:xfrm>
            <a:off x="3048573" y="6492875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Hernán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MA, Hsu J, Healy B. A second chance to get causal inference right: a classification of data science tasks. Chance. 2019 Jan 2;32(1):42-9.</a:t>
            </a:r>
            <a:endParaRPr lang="en-US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21E30-4CB5-47FB-8080-4DE246E02A77}"/>
              </a:ext>
            </a:extLst>
          </p:cNvPr>
          <p:cNvSpPr txBox="1"/>
          <p:nvPr/>
        </p:nvSpPr>
        <p:spPr>
          <a:xfrm>
            <a:off x="2186309" y="1778445"/>
            <a:ext cx="35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Measures of disease occurrence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EA4A88-9887-40F1-9768-E27C097772D3}"/>
              </a:ext>
            </a:extLst>
          </p:cNvPr>
          <p:cNvSpPr txBox="1"/>
          <p:nvPr/>
        </p:nvSpPr>
        <p:spPr>
          <a:xfrm>
            <a:off x="4112507" y="5278114"/>
            <a:ext cx="35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Measures of association</a:t>
            </a:r>
          </a:p>
        </p:txBody>
      </p:sp>
      <p:pic>
        <p:nvPicPr>
          <p:cNvPr id="9" name="Picture 8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1CF7D59-BBCF-496D-81E3-3F875735E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F58A77-4FC1-F8C2-7D97-2CF091A056BF}"/>
              </a:ext>
            </a:extLst>
          </p:cNvPr>
          <p:cNvSpPr txBox="1"/>
          <p:nvPr/>
        </p:nvSpPr>
        <p:spPr>
          <a:xfrm>
            <a:off x="3708017" y="3405860"/>
            <a:ext cx="35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254B56"/>
                </a:solidFill>
              </a:rPr>
              <a:t>Model performance</a:t>
            </a:r>
            <a:endParaRPr lang="en-US" b="1" dirty="0">
              <a:solidFill>
                <a:srgbClr val="254B56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2139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cross-sectional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0EF8C3-C3D3-45B9-9EE9-EE98BEDEB0A9}"/>
              </a:ext>
            </a:extLst>
          </p:cNvPr>
          <p:cNvGraphicFramePr>
            <a:graphicFrameLocks/>
          </p:cNvGraphicFramePr>
          <p:nvPr/>
        </p:nvGraphicFramePr>
        <p:xfrm>
          <a:off x="673195" y="2336689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lung cancer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Without lung cancer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Smokers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Non-smokers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A+B+C+D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/>
              <p:nvPr/>
            </p:nvSpPr>
            <p:spPr>
              <a:xfrm>
                <a:off x="631944" y="3966990"/>
                <a:ext cx="5081337" cy="486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Prevalence of lung cancer among smokers=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4" y="3966990"/>
                <a:ext cx="5081337" cy="486993"/>
              </a:xfrm>
              <a:prstGeom prst="rect">
                <a:avLst/>
              </a:prstGeom>
              <a:blipFill>
                <a:blip r:embed="rId3"/>
                <a:stretch>
                  <a:fillRect l="-108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/>
              <p:nvPr/>
            </p:nvSpPr>
            <p:spPr>
              <a:xfrm>
                <a:off x="631943" y="4600654"/>
                <a:ext cx="5672603" cy="4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Prevalence of lung cancer among non-smokers=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4600654"/>
                <a:ext cx="5672603" cy="487569"/>
              </a:xfrm>
              <a:prstGeom prst="rect">
                <a:avLst/>
              </a:prstGeom>
              <a:blipFill>
                <a:blip r:embed="rId4"/>
                <a:stretch>
                  <a:fillRect l="-96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AFDDB-0082-4E66-90CA-44C9D90B5FB1}"/>
                  </a:ext>
                </a:extLst>
              </p:cNvPr>
              <p:cNvSpPr txBox="1"/>
              <p:nvPr/>
            </p:nvSpPr>
            <p:spPr>
              <a:xfrm>
                <a:off x="631943" y="5155519"/>
                <a:ext cx="7728285" cy="72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Prevalence ratio=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prevalence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lung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cancer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among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smokers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prevalence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lung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cancer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among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non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smokers</m:t>
                        </m:r>
                      </m:den>
                    </m:f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AFDDB-0082-4E66-90CA-44C9D90B5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5155519"/>
                <a:ext cx="7728285" cy="729943"/>
              </a:xfrm>
              <a:prstGeom prst="rect">
                <a:avLst/>
              </a:prstGeom>
              <a:blipFill>
                <a:blip r:embed="rId5"/>
                <a:stretch>
                  <a:fillRect l="-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739062C4-B12B-4852-811D-6CB78E06B417}"/>
              </a:ext>
            </a:extLst>
          </p:cNvPr>
          <p:cNvGrpSpPr>
            <a:grpSpLocks noChangeAspect="1"/>
          </p:cNvGrpSpPr>
          <p:nvPr/>
        </p:nvGrpSpPr>
        <p:grpSpPr>
          <a:xfrm>
            <a:off x="8445595" y="179264"/>
            <a:ext cx="2743200" cy="1461528"/>
            <a:chOff x="893774" y="1703884"/>
            <a:chExt cx="10127152" cy="539553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412B3B-8E96-4608-8785-62AB0281A611}"/>
                </a:ext>
              </a:extLst>
            </p:cNvPr>
            <p:cNvCxnSpPr/>
            <p:nvPr/>
          </p:nvCxnSpPr>
          <p:spPr>
            <a:xfrm>
              <a:off x="893774" y="5974537"/>
              <a:ext cx="10127152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A30AC4-BB53-416C-AED1-1D184A0C8E5A}"/>
                </a:ext>
              </a:extLst>
            </p:cNvPr>
            <p:cNvSpPr txBox="1"/>
            <p:nvPr/>
          </p:nvSpPr>
          <p:spPr>
            <a:xfrm>
              <a:off x="4504465" y="5993907"/>
              <a:ext cx="2905761" cy="1105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A9D2457-222F-4B65-B5ED-2DBD045CE21B}"/>
                </a:ext>
              </a:extLst>
            </p:cNvPr>
            <p:cNvCxnSpPr/>
            <p:nvPr/>
          </p:nvCxnSpPr>
          <p:spPr>
            <a:xfrm>
              <a:off x="5957349" y="1815050"/>
              <a:ext cx="0" cy="4159488"/>
            </a:xfrm>
            <a:prstGeom prst="line">
              <a:avLst/>
            </a:prstGeom>
            <a:ln w="38100">
              <a:solidFill>
                <a:srgbClr val="758FA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 descr="Lungs with virus with solid fill">
              <a:extLst>
                <a:ext uri="{FF2B5EF4-FFF2-40B4-BE49-F238E27FC236}">
                  <a16:creationId xmlns:a16="http://schemas.microsoft.com/office/drawing/2014/main" id="{AC17289A-8E6E-4D07-A545-46117462A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34389" y="3839211"/>
              <a:ext cx="1645920" cy="1645920"/>
            </a:xfrm>
            <a:prstGeom prst="rect">
              <a:avLst/>
            </a:prstGeom>
          </p:spPr>
        </p:pic>
        <p:pic>
          <p:nvPicPr>
            <p:cNvPr id="17" name="Graphic 16" descr="Smoking with solid fill">
              <a:extLst>
                <a:ext uri="{FF2B5EF4-FFF2-40B4-BE49-F238E27FC236}">
                  <a16:creationId xmlns:a16="http://schemas.microsoft.com/office/drawing/2014/main" id="{8DD75804-3B2A-4DB6-BE49-C8789E8A1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34389" y="1703884"/>
              <a:ext cx="1645920" cy="1645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4636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E837A-162C-4750-9006-3F6D2679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cross-sectional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8730F04-C263-4C77-AE29-99D35AB03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937ED-F796-471F-84DB-2233D2392C19}"/>
                  </a:ext>
                </a:extLst>
              </p:cNvPr>
              <p:cNvSpPr txBox="1"/>
              <p:nvPr/>
            </p:nvSpPr>
            <p:spPr>
              <a:xfrm>
                <a:off x="631943" y="3973869"/>
                <a:ext cx="5844483" cy="48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Prevalence odds of lung cancer among 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937ED-F796-471F-84DB-2233D2392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3973869"/>
                <a:ext cx="5844483" cy="485582"/>
              </a:xfrm>
              <a:prstGeom prst="rect">
                <a:avLst/>
              </a:prstGeom>
              <a:blipFill>
                <a:blip r:embed="rId3"/>
                <a:stretch>
                  <a:fillRect l="-939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C9087B-CEF4-4DE4-B5C9-4D091F1C1824}"/>
                  </a:ext>
                </a:extLst>
              </p:cNvPr>
              <p:cNvSpPr txBox="1"/>
              <p:nvPr/>
            </p:nvSpPr>
            <p:spPr>
              <a:xfrm>
                <a:off x="631943" y="4696909"/>
                <a:ext cx="6162461" cy="4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Prevalence odds of lung cancer among unexposed=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C9087B-CEF4-4DE4-B5C9-4D091F1C1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4696909"/>
                <a:ext cx="6162461" cy="487569"/>
              </a:xfrm>
              <a:prstGeom prst="rect">
                <a:avLst/>
              </a:prstGeom>
              <a:blipFill>
                <a:blip r:embed="rId4"/>
                <a:stretch>
                  <a:fillRect l="-89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237F707-51E8-4514-A6C5-88D77477E0F1}"/>
              </a:ext>
            </a:extLst>
          </p:cNvPr>
          <p:cNvSpPr txBox="1"/>
          <p:nvPr/>
        </p:nvSpPr>
        <p:spPr>
          <a:xfrm>
            <a:off x="6794405" y="4422526"/>
            <a:ext cx="5376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Approximates prevalence ratio if prevalence &lt; 0.1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3653D3-E092-497A-B034-771FF49E09C4}"/>
              </a:ext>
            </a:extLst>
          </p:cNvPr>
          <p:cNvSpPr txBox="1"/>
          <p:nvPr/>
        </p:nvSpPr>
        <p:spPr>
          <a:xfrm>
            <a:off x="631943" y="6223169"/>
            <a:ext cx="970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Difficult to interpret so only makes sense to interpret it as an approximation to prevalence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3C1030-ACD4-40AF-BEF2-B7401C7C6180}"/>
                  </a:ext>
                </a:extLst>
              </p:cNvPr>
              <p:cNvSpPr txBox="1"/>
              <p:nvPr/>
            </p:nvSpPr>
            <p:spPr>
              <a:xfrm>
                <a:off x="628791" y="5310088"/>
                <a:ext cx="8776465" cy="72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Prevalence odds ratio=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prevalence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odds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lung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cancer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among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exposed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prevalence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odds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lung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cancer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among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unexposed</m:t>
                        </m:r>
                      </m:den>
                    </m:f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3C1030-ACD4-40AF-BEF2-B7401C7C6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91" y="5310088"/>
                <a:ext cx="8776465" cy="724942"/>
              </a:xfrm>
              <a:prstGeom prst="rect">
                <a:avLst/>
              </a:prstGeom>
              <a:blipFill>
                <a:blip r:embed="rId5"/>
                <a:stretch>
                  <a:fillRect l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092E43E7-12E8-40D0-B8D5-B1E6155DC57C}"/>
              </a:ext>
            </a:extLst>
          </p:cNvPr>
          <p:cNvGraphicFramePr>
            <a:graphicFrameLocks/>
          </p:cNvGraphicFramePr>
          <p:nvPr/>
        </p:nvGraphicFramePr>
        <p:xfrm>
          <a:off x="673195" y="2336689"/>
          <a:ext cx="78867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lung cancer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Without lung cancer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Smokers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Non-smokers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1A73BF8C-9951-4A4B-9BEC-8D5100641D6A}"/>
              </a:ext>
            </a:extLst>
          </p:cNvPr>
          <p:cNvGrpSpPr>
            <a:grpSpLocks noChangeAspect="1"/>
          </p:cNvGrpSpPr>
          <p:nvPr/>
        </p:nvGrpSpPr>
        <p:grpSpPr>
          <a:xfrm>
            <a:off x="8445595" y="179264"/>
            <a:ext cx="2743200" cy="1461528"/>
            <a:chOff x="893774" y="1703884"/>
            <a:chExt cx="10127152" cy="539553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8AB6FB-EE2E-4721-A221-235AF1D1B279}"/>
                </a:ext>
              </a:extLst>
            </p:cNvPr>
            <p:cNvCxnSpPr/>
            <p:nvPr/>
          </p:nvCxnSpPr>
          <p:spPr>
            <a:xfrm>
              <a:off x="893774" y="5974537"/>
              <a:ext cx="10127152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0B3EAE-75DF-4FD6-A77B-4CCD77FD4A68}"/>
                </a:ext>
              </a:extLst>
            </p:cNvPr>
            <p:cNvSpPr txBox="1"/>
            <p:nvPr/>
          </p:nvSpPr>
          <p:spPr>
            <a:xfrm>
              <a:off x="4504465" y="5993907"/>
              <a:ext cx="2905761" cy="1105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9FC0D10-3380-4EC9-8F59-242F53CC236F}"/>
                </a:ext>
              </a:extLst>
            </p:cNvPr>
            <p:cNvCxnSpPr/>
            <p:nvPr/>
          </p:nvCxnSpPr>
          <p:spPr>
            <a:xfrm>
              <a:off x="5957349" y="1815050"/>
              <a:ext cx="0" cy="4159488"/>
            </a:xfrm>
            <a:prstGeom prst="line">
              <a:avLst/>
            </a:prstGeom>
            <a:ln w="38100">
              <a:solidFill>
                <a:srgbClr val="758FA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Graphic 22" descr="Lungs with virus with solid fill">
              <a:extLst>
                <a:ext uri="{FF2B5EF4-FFF2-40B4-BE49-F238E27FC236}">
                  <a16:creationId xmlns:a16="http://schemas.microsoft.com/office/drawing/2014/main" id="{83C150E8-8E4C-4E70-A54D-81E0054FE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34389" y="3839211"/>
              <a:ext cx="1645920" cy="1645920"/>
            </a:xfrm>
            <a:prstGeom prst="rect">
              <a:avLst/>
            </a:prstGeom>
          </p:spPr>
        </p:pic>
        <p:pic>
          <p:nvPicPr>
            <p:cNvPr id="24" name="Graphic 23" descr="Smoking with solid fill">
              <a:extLst>
                <a:ext uri="{FF2B5EF4-FFF2-40B4-BE49-F238E27FC236}">
                  <a16:creationId xmlns:a16="http://schemas.microsoft.com/office/drawing/2014/main" id="{7B14E3DF-0EF5-4808-AE83-0A0A55410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34389" y="1703884"/>
              <a:ext cx="1645920" cy="1645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283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D1A0-D3C5-44B8-A86A-DA6C3418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cross-sectional study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196EC-3AC3-4E66-8773-14036C6A0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Advantages</a:t>
            </a:r>
          </a:p>
          <a:p>
            <a:pPr lvl="1"/>
            <a:r>
              <a:rPr lang="en-US" dirty="0"/>
              <a:t>Convenient</a:t>
            </a:r>
          </a:p>
          <a:p>
            <a:pPr lvl="1"/>
            <a:r>
              <a:rPr lang="en-US" dirty="0"/>
              <a:t>One point of time (short)</a:t>
            </a:r>
          </a:p>
          <a:p>
            <a:pPr lvl="1"/>
            <a:r>
              <a:rPr lang="en-US" dirty="0"/>
              <a:t>Inexpensive</a:t>
            </a:r>
          </a:p>
          <a:p>
            <a:pPr lvl="1"/>
            <a:r>
              <a:rPr lang="en-US" dirty="0"/>
              <a:t>Good for disease surveillance</a:t>
            </a:r>
          </a:p>
          <a:p>
            <a:r>
              <a:rPr lang="en-US" b="1" dirty="0">
                <a:solidFill>
                  <a:srgbClr val="EEB66B"/>
                </a:solidFill>
              </a:rPr>
              <a:t>Disadvantages</a:t>
            </a:r>
          </a:p>
          <a:p>
            <a:pPr lvl="1"/>
            <a:r>
              <a:rPr lang="en-US" dirty="0"/>
              <a:t>A snapshot of exposure and outcome (which came first?)</a:t>
            </a:r>
          </a:p>
          <a:p>
            <a:pPr lvl="1"/>
            <a:r>
              <a:rPr lang="en-US" dirty="0"/>
              <a:t>No temporality (exposure precedes the outcome)</a:t>
            </a:r>
          </a:p>
          <a:p>
            <a:pPr lvl="1"/>
            <a:r>
              <a:rPr lang="en-US" dirty="0"/>
              <a:t>Cannot establish causality</a:t>
            </a:r>
          </a:p>
          <a:p>
            <a:pPr lvl="1"/>
            <a:r>
              <a:rPr lang="en-US" dirty="0"/>
              <a:t>Prone to confounding (mixing of effects)</a:t>
            </a:r>
          </a:p>
          <a:p>
            <a:pPr lvl="1"/>
            <a:r>
              <a:rPr lang="en-US" dirty="0"/>
              <a:t>Prone to selection bias (if sample not representative)</a:t>
            </a:r>
          </a:p>
          <a:p>
            <a:pPr lvl="1"/>
            <a:r>
              <a:rPr lang="en-US" dirty="0"/>
              <a:t>Prone to measurements error</a:t>
            </a:r>
          </a:p>
          <a:p>
            <a:pPr lvl="1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94E9C0-BC22-43AE-9BC0-1F7E7F43C82E}"/>
              </a:ext>
            </a:extLst>
          </p:cNvPr>
          <p:cNvGrpSpPr/>
          <p:nvPr/>
        </p:nvGrpSpPr>
        <p:grpSpPr>
          <a:xfrm>
            <a:off x="9027124" y="3160301"/>
            <a:ext cx="3011332" cy="1934764"/>
            <a:chOff x="4578877" y="4734720"/>
            <a:chExt cx="3011332" cy="1934764"/>
          </a:xfrm>
        </p:grpSpPr>
        <p:pic>
          <p:nvPicPr>
            <p:cNvPr id="4" name="Graphic 3" descr="Lungs with virus with solid fill">
              <a:extLst>
                <a:ext uri="{FF2B5EF4-FFF2-40B4-BE49-F238E27FC236}">
                  <a16:creationId xmlns:a16="http://schemas.microsoft.com/office/drawing/2014/main" id="{EA69ACD7-EC08-47EA-8169-DBFC39D74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75809" y="4734720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Smoking with solid fill">
              <a:extLst>
                <a:ext uri="{FF2B5EF4-FFF2-40B4-BE49-F238E27FC236}">
                  <a16:creationId xmlns:a16="http://schemas.microsoft.com/office/drawing/2014/main" id="{97180BA9-1DB3-4803-8450-68517C489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78877" y="4734720"/>
              <a:ext cx="914400" cy="9144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570B43A-CA22-4812-B8E6-0859EA57043D}"/>
                </a:ext>
              </a:extLst>
            </p:cNvPr>
            <p:cNvCxnSpPr>
              <a:stCxn id="5" idx="3"/>
              <a:endCxn id="4" idx="1"/>
            </p:cNvCxnSpPr>
            <p:nvPr/>
          </p:nvCxnSpPr>
          <p:spPr>
            <a:xfrm>
              <a:off x="5493277" y="5191920"/>
              <a:ext cx="1182532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 descr="Lungs with virus with solid fill">
              <a:extLst>
                <a:ext uri="{FF2B5EF4-FFF2-40B4-BE49-F238E27FC236}">
                  <a16:creationId xmlns:a16="http://schemas.microsoft.com/office/drawing/2014/main" id="{3812781D-989C-41C7-96F1-90F4F2D07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8877" y="575508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Smoking with solid fill">
              <a:extLst>
                <a:ext uri="{FF2B5EF4-FFF2-40B4-BE49-F238E27FC236}">
                  <a16:creationId xmlns:a16="http://schemas.microsoft.com/office/drawing/2014/main" id="{FCF7DE4C-1FD3-44EB-BB1C-79649915F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75809" y="5755084"/>
              <a:ext cx="914400" cy="9144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F6A5D7B-B985-4986-8D67-E8890CEECA3A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493277" y="6212284"/>
              <a:ext cx="1182532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phic 20" descr="Question Mark with solid fill">
              <a:extLst>
                <a:ext uri="{FF2B5EF4-FFF2-40B4-BE49-F238E27FC236}">
                  <a16:creationId xmlns:a16="http://schemas.microsoft.com/office/drawing/2014/main" id="{E531B793-6DBA-47C0-95FA-093CCA67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27343" y="5262563"/>
              <a:ext cx="914400" cy="914400"/>
            </a:xfrm>
            <a:prstGeom prst="rect">
              <a:avLst/>
            </a:prstGeom>
          </p:spPr>
        </p:pic>
      </p:grpSp>
      <p:pic>
        <p:nvPicPr>
          <p:cNvPr id="23" name="Picture 2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5A18D97-4FD8-4A15-8E44-FA3235A606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45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BD12-DC27-7763-ECED-53F4877C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11" y="-225533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of a causal cross-sectional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93EE960-C74F-5A72-161A-E27DF0800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9E4A20-126E-E6AD-1435-FFC337DC1F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69" t="16040" r="29928" b="10175"/>
          <a:stretch/>
        </p:blipFill>
        <p:spPr>
          <a:xfrm>
            <a:off x="308811" y="650738"/>
            <a:ext cx="5212080" cy="6207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B998AA-60E8-060C-05F3-32AC8219B5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39" t="25664" r="17898" b="14987"/>
          <a:stretch/>
        </p:blipFill>
        <p:spPr>
          <a:xfrm>
            <a:off x="5637884" y="2035797"/>
            <a:ext cx="6400800" cy="388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35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8C794-2B6A-4A81-B110-DFB1D04F1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000" b="1" dirty="0">
                <a:latin typeface="Tw Cen MT" panose="020B0602020104020603" pitchFamily="34" charset="0"/>
              </a:rPr>
              <a:t>Any 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FCF73-C1F9-4071-887D-C837D6AD28AE}"/>
              </a:ext>
            </a:extLst>
          </p:cNvPr>
          <p:cNvSpPr txBox="1"/>
          <p:nvPr/>
        </p:nvSpPr>
        <p:spPr>
          <a:xfrm>
            <a:off x="4572320" y="4252864"/>
            <a:ext cx="304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shihaybt@ksau-hs.edu.sa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FFDC982-5836-484B-BB51-A88BDEB33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564C-1FAF-CC7B-6B54-6FA8C3E2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The goal is to correctly 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88E91-3FA2-CA60-763D-8666AA218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b="1" dirty="0">
                <a:solidFill>
                  <a:srgbClr val="D76D6F"/>
                </a:solidFill>
              </a:rPr>
              <a:t>For descriptive task</a:t>
            </a:r>
          </a:p>
          <a:p>
            <a:pPr lvl="1"/>
            <a:r>
              <a:rPr lang="en-US" b="1" dirty="0"/>
              <a:t>Measure of disease occurrence:</a:t>
            </a:r>
          </a:p>
          <a:p>
            <a:pPr lvl="2"/>
            <a:r>
              <a:rPr lang="en-US" b="1" dirty="0"/>
              <a:t>Prevalence</a:t>
            </a:r>
          </a:p>
          <a:p>
            <a:pPr lvl="2"/>
            <a:r>
              <a:rPr lang="en-US" b="1" dirty="0"/>
              <a:t>Incidence</a:t>
            </a:r>
          </a:p>
          <a:p>
            <a:r>
              <a:rPr lang="en-US" sz="2800" b="1" dirty="0">
                <a:solidFill>
                  <a:srgbClr val="D76D6F"/>
                </a:solidFill>
              </a:rPr>
              <a:t>For a predictive task</a:t>
            </a:r>
          </a:p>
          <a:p>
            <a:pPr lvl="1"/>
            <a:r>
              <a:rPr lang="en-US" b="1" dirty="0"/>
              <a:t>Mean squared error </a:t>
            </a:r>
          </a:p>
          <a:p>
            <a:pPr lvl="1"/>
            <a:r>
              <a:rPr lang="en-US" b="1" dirty="0"/>
              <a:t>Root mean squared error</a:t>
            </a:r>
          </a:p>
          <a:p>
            <a:pPr lvl="1"/>
            <a:r>
              <a:rPr lang="en-US" b="1" dirty="0"/>
              <a:t>Sensitivity</a:t>
            </a:r>
          </a:p>
          <a:p>
            <a:pPr lvl="1"/>
            <a:r>
              <a:rPr lang="en-US" b="1" dirty="0"/>
              <a:t>Specificity</a:t>
            </a:r>
          </a:p>
          <a:p>
            <a:pPr lvl="1"/>
            <a:r>
              <a:rPr lang="en-US" b="1" dirty="0"/>
              <a:t>Predictive value (positive or negative)</a:t>
            </a:r>
          </a:p>
          <a:p>
            <a:pPr lvl="1"/>
            <a:r>
              <a:rPr lang="en-US" b="1" dirty="0"/>
              <a:t>Area under the curve (ROC)</a:t>
            </a:r>
          </a:p>
          <a:p>
            <a:r>
              <a:rPr lang="en-US" sz="2800" b="1" dirty="0">
                <a:solidFill>
                  <a:srgbClr val="D76D6F"/>
                </a:solidFill>
              </a:rPr>
              <a:t>For a causal task</a:t>
            </a:r>
          </a:p>
          <a:p>
            <a:pPr lvl="1"/>
            <a:r>
              <a:rPr lang="en-US" b="1" dirty="0"/>
              <a:t>Measures of disease association:</a:t>
            </a:r>
          </a:p>
          <a:p>
            <a:pPr lvl="2"/>
            <a:r>
              <a:rPr lang="en-US" b="1" dirty="0"/>
              <a:t>Difference scale (risk difference, rate difference, time difference, etc.)</a:t>
            </a:r>
          </a:p>
          <a:p>
            <a:pPr lvl="2"/>
            <a:r>
              <a:rPr lang="en-US" b="1" dirty="0"/>
              <a:t>Ratio scale (risk ratio, rate ratio, odds ratio, time ratio, etc.)</a:t>
            </a:r>
          </a:p>
          <a:p>
            <a:pPr lvl="2"/>
            <a:endParaRPr lang="en-US" b="1" dirty="0">
              <a:solidFill>
                <a:srgbClr val="D76D6F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25C5EAC-1388-9E41-1177-3DFADC342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0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12BB-5AE0-7C88-C98B-03BA0713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7CE77-0A45-BC65-ED91-9D783D96C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>
              <a:solidFill>
                <a:srgbClr val="D76D6F"/>
              </a:solidFill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4400" b="1" dirty="0">
              <a:solidFill>
                <a:srgbClr val="D76D6F"/>
              </a:solidFill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400" b="1" dirty="0">
                <a:solidFill>
                  <a:srgbClr val="D76D6F"/>
                </a:solidFill>
                <a:latin typeface="Tw Cen MT" panose="020B0602020104020603" pitchFamily="34" charset="0"/>
              </a:rPr>
              <a:t>But how can we correctly estimate these in studies?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6CA4808-AB44-E83C-EACE-68E24E183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32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12BB-5AE0-7C88-C98B-03BA0713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7CE77-0A45-BC65-ED91-9D783D96C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>
              <a:solidFill>
                <a:srgbClr val="254B56"/>
              </a:solidFill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4400" b="1" dirty="0">
              <a:solidFill>
                <a:srgbClr val="254B56"/>
              </a:solidFill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400" b="1" dirty="0">
                <a:solidFill>
                  <a:srgbClr val="254B56"/>
                </a:solidFill>
                <a:latin typeface="Tw Cen MT" panose="020B0602020104020603" pitchFamily="34" charset="0"/>
              </a:rPr>
              <a:t>First, we need a research question, right?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254B56"/>
                </a:solidFill>
                <a:latin typeface="Tw Cen MT" panose="020B0602020104020603" pitchFamily="34" charset="0"/>
              </a:rPr>
              <a:t>We need to identify the study task (descriptive, predictive, causal)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6CA4808-AB44-E83C-EACE-68E24E183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81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12BB-5AE0-7C88-C98B-03BA0713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7CE77-0A45-BC65-ED91-9D783D96C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>
              <a:solidFill>
                <a:srgbClr val="254B56"/>
              </a:solidFill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4400" b="1" dirty="0">
              <a:solidFill>
                <a:srgbClr val="254B56"/>
              </a:solidFill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400" b="1" dirty="0">
                <a:solidFill>
                  <a:srgbClr val="254B56"/>
                </a:solidFill>
                <a:latin typeface="Tw Cen MT" panose="020B0602020104020603" pitchFamily="34" charset="0"/>
              </a:rPr>
              <a:t>We then need a research study design to correctly estimate the needed quantity based on the study task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A73EF4E-FA02-677A-3DE7-6C9E41DC6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3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3244</Words>
  <Application>Microsoft Office PowerPoint</Application>
  <PresentationFormat>Widescreen</PresentationFormat>
  <Paragraphs>631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Symbol</vt:lpstr>
      <vt:lpstr>Tw Cen MT</vt:lpstr>
      <vt:lpstr>Office Theme</vt:lpstr>
      <vt:lpstr>Research Study Design III</vt:lpstr>
      <vt:lpstr>Recap</vt:lpstr>
      <vt:lpstr>Measures of disease association</vt:lpstr>
      <vt:lpstr>LECTURE  LEARNING OUTCOMES OF EACH OF THE DIDACTIC SESSIONS</vt:lpstr>
      <vt:lpstr>The different research/study tasks</vt:lpstr>
      <vt:lpstr>The goal is to correctly estimate</vt:lpstr>
      <vt:lpstr>PowerPoint Presentation</vt:lpstr>
      <vt:lpstr>PowerPoint Presentation</vt:lpstr>
      <vt:lpstr>PowerPoint Presentation</vt:lpstr>
      <vt:lpstr>Why need a research design?</vt:lpstr>
      <vt:lpstr>Aspects of a study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reports</vt:lpstr>
      <vt:lpstr>Example of a case report</vt:lpstr>
      <vt:lpstr>Case series</vt:lpstr>
      <vt:lpstr>Example of a case series</vt:lpstr>
      <vt:lpstr>Descriptive cross-sectional study</vt:lpstr>
      <vt:lpstr>Descriptive cross-sectional study</vt:lpstr>
      <vt:lpstr>Descriptive cross-sectional study</vt:lpstr>
      <vt:lpstr>Example of a descriptive cross-sectional</vt:lpstr>
      <vt:lpstr>PowerPoint Presentation</vt:lpstr>
      <vt:lpstr>Descriptive cohort study</vt:lpstr>
      <vt:lpstr>Descriptive cohort study</vt:lpstr>
      <vt:lpstr>Descriptive cohort study</vt:lpstr>
      <vt:lpstr>Example of a descriptive cohort</vt:lpstr>
      <vt:lpstr>PowerPoint Presentation</vt:lpstr>
      <vt:lpstr>Observational vs interventional/experimental study designs</vt:lpstr>
      <vt:lpstr>Observational vs interventional/experimental study designs</vt:lpstr>
      <vt:lpstr>Randomized clinical trials (RCTs)</vt:lpstr>
      <vt:lpstr>Randomized clinical trials (RCTs)</vt:lpstr>
      <vt:lpstr>Randomized clinical trials (RCTs)</vt:lpstr>
      <vt:lpstr>Randomized clinical trials (RCTs) vs observational studies</vt:lpstr>
      <vt:lpstr>Randomized clinical trials (RCTs)</vt:lpstr>
      <vt:lpstr>Example of RCT</vt:lpstr>
      <vt:lpstr>Causal cohort study</vt:lpstr>
      <vt:lpstr>Causal cohort study</vt:lpstr>
      <vt:lpstr>Causal cohort study</vt:lpstr>
      <vt:lpstr>Causal cohort study</vt:lpstr>
      <vt:lpstr>Example of a causal cohort</vt:lpstr>
      <vt:lpstr>Case-control</vt:lpstr>
      <vt:lpstr>Case-control</vt:lpstr>
      <vt:lpstr>Case-control</vt:lpstr>
      <vt:lpstr>Case-control</vt:lpstr>
      <vt:lpstr>Example of a case-control</vt:lpstr>
      <vt:lpstr>Causal cross-sectional study</vt:lpstr>
      <vt:lpstr>Causal cross-sectional study</vt:lpstr>
      <vt:lpstr>Causal cross-sectional study</vt:lpstr>
      <vt:lpstr>Causal cross-sectional study</vt:lpstr>
      <vt:lpstr>Example of a causal cross-sectional study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and Research</dc:title>
  <dc:creator>Talal ALShihayb</dc:creator>
  <cp:lastModifiedBy>Dr. Talal Saleh Alshihayb</cp:lastModifiedBy>
  <cp:revision>1</cp:revision>
  <dcterms:created xsi:type="dcterms:W3CDTF">2022-10-27T12:32:27Z</dcterms:created>
  <dcterms:modified xsi:type="dcterms:W3CDTF">2023-11-22T10:50:49Z</dcterms:modified>
</cp:coreProperties>
</file>